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4"/>
    <p:sldMasterId id="2147483706"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Inter"/>
      <p:regular r:id="rId14"/>
      <p:bold r:id="rId15"/>
      <p:italic r:id="rId16"/>
      <p:boldItalic r:id="rId17"/>
    </p:embeddedFont>
    <p:embeddedFont>
      <p:font typeface="Lexend"/>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Inter-bold.fntdata"/><Relationship Id="rId14" Type="http://schemas.openxmlformats.org/officeDocument/2006/relationships/font" Target="fonts/Inter-regular.fntdata"/><Relationship Id="rId17" Type="http://schemas.openxmlformats.org/officeDocument/2006/relationships/font" Target="fonts/Inter-boldItalic.fntdata"/><Relationship Id="rId16" Type="http://schemas.openxmlformats.org/officeDocument/2006/relationships/font" Target="fonts/Inter-italic.fntdata"/><Relationship Id="rId19" Type="http://schemas.openxmlformats.org/officeDocument/2006/relationships/font" Target="fonts/Lexend-bold.fntdata"/><Relationship Id="rId18" Type="http://schemas.openxmlformats.org/officeDocument/2006/relationships/font" Target="fonts/Lexen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ny.gov/Transportation/MTA-Bus-Automated-Camera-Enforcement-Violations-Be/kh8p-hcbm/explore/query/SELECT%0A%20%20%60violation_latitude%60%2C%0A%20%20%60violation_longitude%60%2C%0A%20%20%60violation_georeference%60%2C%0A%20%20count%28%60vehicle_id%60%29%20AS%20%60count_vehicle_id%60%2C%0A%20%20%60vehicle_id%60%2C%0A%20%20%60violation_type%60%2C%0A%20%20%60violation_status%60%0AWHERE%0A%20%20caseless_one_of%28%0A%20%20%20%20%60violation_status%60%2C%0A%20%20%20%20%22EXEMPT%20-%20COMMERCIAL%20UNDER%2020%22%2C%0A%20%20%20%20%22EXEMPT%20-%20EMERGENCY%20VEHICLE%22%2C%0A%20%20%20%20%22EXEMPT%20-%20BUS%2FPARATRANSIT%22%2C%0A%20%20%20%20%22EXEMPT%20-%20OTHER%22%0A%20%20%29%0A%20%20AND%20caseless_one_of%28%60bus_route_id%60%2C%20%22M101%22%29%0AGROUP%20BY%0A%20%20%60violation_latitude%60%2C%0A%20%20%60violation_longitude%60%2C%0A%20%20%60violation_georeference%60%2C%0A%20%20%60vehicle_id%60%2C%0A%20%20%60violation_type%60%2C%0A%20%20%60violation_status%60%0AORDER%20BY%20%60count_vehicle_id%60%20DESC%20NULL%20LAST/page/aggregat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81f609478f_1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81f609478f_1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81f609478f_1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81f609478f_1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819dd595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819dd595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81f609478f_1_1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81f609478f_1_1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819dd595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819dd595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u="sng">
                <a:solidFill>
                  <a:srgbClr val="0097A7"/>
                </a:solidFill>
                <a:hlinkClick r:id="rId2">
                  <a:extLst>
                    <a:ext uri="{A12FA001-AC4F-418D-AE19-62706E023703}">
                      <ahyp:hlinkClr val="tx"/>
                    </a:ext>
                  </a:extLst>
                </a:hlinkClick>
              </a:rPr>
              <a:t>ACE violations on M101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664beeaca3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664beeaca3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81f609478f_1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81f609478f_1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New York City's congestion pricing officially went into effect on January 5, 2025</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4">
    <p:bg>
      <p:bgPr>
        <a:solidFill>
          <a:schemeClr val="accent1"/>
        </a:solidFill>
      </p:bgPr>
    </p:bg>
    <p:spTree>
      <p:nvGrpSpPr>
        <p:cNvPr id="50" name="Shape 50"/>
        <p:cNvGrpSpPr/>
        <p:nvPr/>
      </p:nvGrpSpPr>
      <p:grpSpPr>
        <a:xfrm>
          <a:off x="0" y="0"/>
          <a:ext cx="0" cy="0"/>
          <a:chOff x="0" y="0"/>
          <a:chExt cx="0" cy="0"/>
        </a:xfrm>
      </p:grpSpPr>
      <p:sp>
        <p:nvSpPr>
          <p:cNvPr id="51" name="Google Shape;51;p13"/>
          <p:cNvSpPr/>
          <p:nvPr/>
        </p:nvSpPr>
        <p:spPr>
          <a:xfrm>
            <a:off x="5283375" y="285900"/>
            <a:ext cx="3573485" cy="3573485"/>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52" name="Google Shape;52;p13"/>
          <p:cNvSpPr txBox="1"/>
          <p:nvPr>
            <p:ph type="title"/>
          </p:nvPr>
        </p:nvSpPr>
        <p:spPr>
          <a:xfrm>
            <a:off x="283850" y="224410"/>
            <a:ext cx="6683700" cy="1236900"/>
          </a:xfrm>
          <a:prstGeom prst="rect">
            <a:avLst/>
          </a:prstGeom>
        </p:spPr>
        <p:txBody>
          <a:bodyPr anchorCtr="0" anchor="t" bIns="91425" lIns="0" spcFirstLastPara="1" rIns="91425" wrap="square" tIns="91425">
            <a:norm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p:txBody>
      </p:sp>
      <p:sp>
        <p:nvSpPr>
          <p:cNvPr id="53" name="Google Shape;53;p13"/>
          <p:cNvSpPr txBox="1"/>
          <p:nvPr>
            <p:ph idx="12" type="sldNum"/>
          </p:nvPr>
        </p:nvSpPr>
        <p:spPr>
          <a:xfrm>
            <a:off x="8308150" y="4782125"/>
            <a:ext cx="548700" cy="76200"/>
          </a:xfrm>
          <a:prstGeom prst="rect">
            <a:avLst/>
          </a:prstGeom>
        </p:spPr>
        <p:txBody>
          <a:bodyPr anchorCtr="0" anchor="t" bIns="91425" lIns="91425" spcFirstLastPara="1" rIns="91425" wrap="square" tIns="91425">
            <a:normAutofit fontScale="25000"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2" type="title"/>
          </p:nvPr>
        </p:nvSpPr>
        <p:spPr>
          <a:xfrm>
            <a:off x="462975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SzPts val="600"/>
              <a:buFont typeface="Inter"/>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13"/>
          <p:cNvSpPr txBox="1"/>
          <p:nvPr>
            <p:ph idx="3" type="title"/>
          </p:nvPr>
        </p:nvSpPr>
        <p:spPr>
          <a:xfrm>
            <a:off x="608610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SzPts val="600"/>
              <a:buFont typeface="Inter"/>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 name="Google Shape;56;p13"/>
          <p:cNvSpPr txBox="1"/>
          <p:nvPr>
            <p:ph idx="4" type="title"/>
          </p:nvPr>
        </p:nvSpPr>
        <p:spPr>
          <a:xfrm>
            <a:off x="288625" y="4778975"/>
            <a:ext cx="4227300" cy="76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
              <a:buFont typeface="Inter"/>
              <a:buNone/>
              <a:defRPr sz="600"/>
            </a:lvl1pPr>
            <a:lvl2pPr lvl="1">
              <a:spcBef>
                <a:spcPts val="0"/>
              </a:spcBef>
              <a:spcAft>
                <a:spcPts val="0"/>
              </a:spcAft>
              <a:buClr>
                <a:schemeClr val="lt1"/>
              </a:buClr>
              <a:buSzPts val="2800"/>
              <a:buNone/>
              <a:defRPr/>
            </a:lvl2pPr>
            <a:lvl3pPr lvl="2">
              <a:spcBef>
                <a:spcPts val="0"/>
              </a:spcBef>
              <a:spcAft>
                <a:spcPts val="0"/>
              </a:spcAft>
              <a:buClr>
                <a:schemeClr val="lt1"/>
              </a:buClr>
              <a:buSzPts val="2800"/>
              <a:buNone/>
              <a:defRPr/>
            </a:lvl3pPr>
            <a:lvl4pPr lvl="3">
              <a:spcBef>
                <a:spcPts val="0"/>
              </a:spcBef>
              <a:spcAft>
                <a:spcPts val="0"/>
              </a:spcAft>
              <a:buClr>
                <a:schemeClr val="lt1"/>
              </a:buClr>
              <a:buSzPts val="2800"/>
              <a:buNone/>
              <a:defRPr/>
            </a:lvl4pPr>
            <a:lvl5pPr lvl="4">
              <a:spcBef>
                <a:spcPts val="0"/>
              </a:spcBef>
              <a:spcAft>
                <a:spcPts val="0"/>
              </a:spcAft>
              <a:buClr>
                <a:schemeClr val="lt1"/>
              </a:buClr>
              <a:buSzPts val="2800"/>
              <a:buNone/>
              <a:defRPr/>
            </a:lvl5pPr>
            <a:lvl6pPr lvl="5">
              <a:spcBef>
                <a:spcPts val="0"/>
              </a:spcBef>
              <a:spcAft>
                <a:spcPts val="0"/>
              </a:spcAft>
              <a:buClr>
                <a:schemeClr val="lt1"/>
              </a:buClr>
              <a:buSzPts val="2800"/>
              <a:buNone/>
              <a:defRPr/>
            </a:lvl6pPr>
            <a:lvl7pPr lvl="6">
              <a:spcBef>
                <a:spcPts val="0"/>
              </a:spcBef>
              <a:spcAft>
                <a:spcPts val="0"/>
              </a:spcAft>
              <a:buClr>
                <a:schemeClr val="lt1"/>
              </a:buClr>
              <a:buSzPts val="2800"/>
              <a:buNone/>
              <a:defRPr/>
            </a:lvl7pPr>
            <a:lvl8pPr lvl="7">
              <a:spcBef>
                <a:spcPts val="0"/>
              </a:spcBef>
              <a:spcAft>
                <a:spcPts val="0"/>
              </a:spcAft>
              <a:buClr>
                <a:schemeClr val="lt1"/>
              </a:buClr>
              <a:buSzPts val="2800"/>
              <a:buNone/>
              <a:defRPr/>
            </a:lvl8pPr>
            <a:lvl9pPr lvl="8">
              <a:spcBef>
                <a:spcPts val="0"/>
              </a:spcBef>
              <a:spcAft>
                <a:spcPts val="0"/>
              </a:spcAft>
              <a:buClr>
                <a:schemeClr val="lt1"/>
              </a:buClr>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
    <p:spTree>
      <p:nvGrpSpPr>
        <p:cNvPr id="65" name="Shape 65"/>
        <p:cNvGrpSpPr/>
        <p:nvPr/>
      </p:nvGrpSpPr>
      <p:grpSpPr>
        <a:xfrm>
          <a:off x="0" y="0"/>
          <a:ext cx="0" cy="0"/>
          <a:chOff x="0" y="0"/>
          <a:chExt cx="0" cy="0"/>
        </a:xfrm>
      </p:grpSpPr>
      <p:sp>
        <p:nvSpPr>
          <p:cNvPr id="66" name="Google Shape;66;p15"/>
          <p:cNvSpPr txBox="1"/>
          <p:nvPr>
            <p:ph type="title"/>
          </p:nvPr>
        </p:nvSpPr>
        <p:spPr>
          <a:xfrm>
            <a:off x="284850" y="474875"/>
            <a:ext cx="4227300" cy="11547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p:txBody>
      </p:sp>
      <p:sp>
        <p:nvSpPr>
          <p:cNvPr id="67" name="Google Shape;67;p15"/>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5"/>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5"/>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5"/>
          <p:cNvSpPr txBox="1"/>
          <p:nvPr>
            <p:ph idx="1" type="body"/>
          </p:nvPr>
        </p:nvSpPr>
        <p:spPr>
          <a:xfrm>
            <a:off x="4629550" y="3479875"/>
            <a:ext cx="4227300" cy="923400"/>
          </a:xfrm>
          <a:prstGeom prst="rect">
            <a:avLst/>
          </a:prstGeom>
        </p:spPr>
        <p:txBody>
          <a:bodyPr anchorCtr="0" anchor="t" bIns="91425" lIns="182875" spcFirstLastPara="1" rIns="182875" wrap="square" tIns="91425">
            <a:no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2">
    <p:bg>
      <p:bgPr>
        <a:solidFill>
          <a:schemeClr val="accent1"/>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284850" y="285900"/>
            <a:ext cx="6423900" cy="587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73" name="Google Shape;73;p16"/>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6"/>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6"/>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2_1">
    <p:spTree>
      <p:nvGrpSpPr>
        <p:cNvPr id="76" name="Shape 76"/>
        <p:cNvGrpSpPr/>
        <p:nvPr/>
      </p:nvGrpSpPr>
      <p:grpSpPr>
        <a:xfrm>
          <a:off x="0" y="0"/>
          <a:ext cx="0" cy="0"/>
          <a:chOff x="0" y="0"/>
          <a:chExt cx="0" cy="0"/>
        </a:xfrm>
      </p:grpSpPr>
      <p:sp>
        <p:nvSpPr>
          <p:cNvPr id="77" name="Google Shape;77;p17"/>
          <p:cNvSpPr txBox="1"/>
          <p:nvPr>
            <p:ph type="title"/>
          </p:nvPr>
        </p:nvSpPr>
        <p:spPr>
          <a:xfrm>
            <a:off x="284850" y="285900"/>
            <a:ext cx="6423900" cy="587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78" name="Google Shape;78;p17"/>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7"/>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1_1">
    <p:bg>
      <p:bgPr>
        <a:solidFill>
          <a:schemeClr val="lt1"/>
        </a:soli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284850" y="285900"/>
            <a:ext cx="6423900" cy="587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cxnSp>
        <p:nvCxnSpPr>
          <p:cNvPr id="83" name="Google Shape;83;p18"/>
          <p:cNvCxnSpPr/>
          <p:nvPr/>
        </p:nvCxnSpPr>
        <p:spPr>
          <a:xfrm>
            <a:off x="283850" y="4683734"/>
            <a:ext cx="8573100" cy="0"/>
          </a:xfrm>
          <a:prstGeom prst="straightConnector1">
            <a:avLst/>
          </a:prstGeom>
          <a:noFill/>
          <a:ln cap="flat" cmpd="sng" w="9525">
            <a:solidFill>
              <a:schemeClr val="dk1"/>
            </a:solidFill>
            <a:prstDash val="solid"/>
            <a:round/>
            <a:headEnd len="med" w="med" type="none"/>
            <a:tailEnd len="med" w="med" type="none"/>
          </a:ln>
        </p:spPr>
      </p:cxnSp>
      <p:sp>
        <p:nvSpPr>
          <p:cNvPr id="84" name="Google Shape;84;p18"/>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8"/>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6" name="Google Shape;86;p18"/>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1">
  <p:cSld name="BLANK_1_1_1_1_1_1_1">
    <p:bg>
      <p:bgPr>
        <a:solidFill>
          <a:schemeClr val="lt1"/>
        </a:solidFill>
      </p:bgPr>
    </p:bg>
    <p:spTree>
      <p:nvGrpSpPr>
        <p:cNvPr id="87" name="Shape 87"/>
        <p:cNvGrpSpPr/>
        <p:nvPr/>
      </p:nvGrpSpPr>
      <p:grpSpPr>
        <a:xfrm>
          <a:off x="0" y="0"/>
          <a:ext cx="0" cy="0"/>
          <a:chOff x="0" y="0"/>
          <a:chExt cx="0" cy="0"/>
        </a:xfrm>
      </p:grpSpPr>
      <p:cxnSp>
        <p:nvCxnSpPr>
          <p:cNvPr id="88" name="Google Shape;88;p19"/>
          <p:cNvCxnSpPr/>
          <p:nvPr/>
        </p:nvCxnSpPr>
        <p:spPr>
          <a:xfrm>
            <a:off x="283850" y="4683725"/>
            <a:ext cx="8573100" cy="0"/>
          </a:xfrm>
          <a:prstGeom prst="straightConnector1">
            <a:avLst/>
          </a:prstGeom>
          <a:noFill/>
          <a:ln cap="flat" cmpd="sng" w="9525">
            <a:solidFill>
              <a:schemeClr val="dk1"/>
            </a:solidFill>
            <a:prstDash val="solid"/>
            <a:round/>
            <a:headEnd len="med" w="med" type="none"/>
            <a:tailEnd len="med" w="med" type="none"/>
          </a:ln>
        </p:spPr>
      </p:cxnSp>
      <p:sp>
        <p:nvSpPr>
          <p:cNvPr id="89" name="Google Shape;89;p19"/>
          <p:cNvSpPr txBox="1"/>
          <p:nvPr>
            <p:ph type="title"/>
          </p:nvPr>
        </p:nvSpPr>
        <p:spPr>
          <a:xfrm>
            <a:off x="283850" y="230676"/>
            <a:ext cx="6683700" cy="1236900"/>
          </a:xfrm>
          <a:prstGeom prst="rect">
            <a:avLst/>
          </a:prstGeom>
        </p:spPr>
        <p:txBody>
          <a:bodyPr anchorCtr="0" anchor="t" bIns="91425" lIns="0" spcFirstLastPara="1" rIns="91425" wrap="square" tIns="91425">
            <a:noAutofit/>
          </a:bodyPr>
          <a:lstStyle>
            <a:lvl1pPr lvl="0">
              <a:lnSpc>
                <a:spcPct val="70000"/>
              </a:lnSpc>
              <a:spcBef>
                <a:spcPts val="0"/>
              </a:spcBef>
              <a:spcAft>
                <a:spcPts val="0"/>
              </a:spcAft>
              <a:buNone/>
              <a:defRPr sz="6000">
                <a:solidFill>
                  <a:schemeClr val="dk1"/>
                </a:solidFill>
              </a:defRPr>
            </a:lvl1pPr>
            <a:lvl2pPr lvl="1">
              <a:lnSpc>
                <a:spcPct val="70000"/>
              </a:lnSpc>
              <a:spcBef>
                <a:spcPts val="0"/>
              </a:spcBef>
              <a:spcAft>
                <a:spcPts val="0"/>
              </a:spcAft>
              <a:buNone/>
              <a:defRPr sz="6000">
                <a:solidFill>
                  <a:schemeClr val="dk1"/>
                </a:solidFill>
              </a:defRPr>
            </a:lvl2pPr>
            <a:lvl3pPr lvl="2">
              <a:lnSpc>
                <a:spcPct val="70000"/>
              </a:lnSpc>
              <a:spcBef>
                <a:spcPts val="0"/>
              </a:spcBef>
              <a:spcAft>
                <a:spcPts val="0"/>
              </a:spcAft>
              <a:buNone/>
              <a:defRPr sz="6000">
                <a:solidFill>
                  <a:schemeClr val="dk1"/>
                </a:solidFill>
              </a:defRPr>
            </a:lvl3pPr>
            <a:lvl4pPr lvl="3">
              <a:lnSpc>
                <a:spcPct val="70000"/>
              </a:lnSpc>
              <a:spcBef>
                <a:spcPts val="0"/>
              </a:spcBef>
              <a:spcAft>
                <a:spcPts val="0"/>
              </a:spcAft>
              <a:buNone/>
              <a:defRPr sz="6000">
                <a:solidFill>
                  <a:schemeClr val="dk1"/>
                </a:solidFill>
              </a:defRPr>
            </a:lvl4pPr>
            <a:lvl5pPr lvl="4">
              <a:lnSpc>
                <a:spcPct val="70000"/>
              </a:lnSpc>
              <a:spcBef>
                <a:spcPts val="0"/>
              </a:spcBef>
              <a:spcAft>
                <a:spcPts val="0"/>
              </a:spcAft>
              <a:buNone/>
              <a:defRPr sz="6000">
                <a:solidFill>
                  <a:schemeClr val="dk1"/>
                </a:solidFill>
              </a:defRPr>
            </a:lvl5pPr>
            <a:lvl6pPr lvl="5">
              <a:lnSpc>
                <a:spcPct val="70000"/>
              </a:lnSpc>
              <a:spcBef>
                <a:spcPts val="0"/>
              </a:spcBef>
              <a:spcAft>
                <a:spcPts val="0"/>
              </a:spcAft>
              <a:buNone/>
              <a:defRPr sz="6000">
                <a:solidFill>
                  <a:schemeClr val="dk1"/>
                </a:solidFill>
              </a:defRPr>
            </a:lvl6pPr>
            <a:lvl7pPr lvl="6">
              <a:lnSpc>
                <a:spcPct val="70000"/>
              </a:lnSpc>
              <a:spcBef>
                <a:spcPts val="0"/>
              </a:spcBef>
              <a:spcAft>
                <a:spcPts val="0"/>
              </a:spcAft>
              <a:buNone/>
              <a:defRPr sz="6000">
                <a:solidFill>
                  <a:schemeClr val="dk1"/>
                </a:solidFill>
              </a:defRPr>
            </a:lvl7pPr>
            <a:lvl8pPr lvl="7">
              <a:lnSpc>
                <a:spcPct val="70000"/>
              </a:lnSpc>
              <a:spcBef>
                <a:spcPts val="0"/>
              </a:spcBef>
              <a:spcAft>
                <a:spcPts val="0"/>
              </a:spcAft>
              <a:buNone/>
              <a:defRPr sz="6000">
                <a:solidFill>
                  <a:schemeClr val="dk1"/>
                </a:solidFill>
              </a:defRPr>
            </a:lvl8pPr>
            <a:lvl9pPr lvl="8">
              <a:lnSpc>
                <a:spcPct val="70000"/>
              </a:lnSpc>
              <a:spcBef>
                <a:spcPts val="0"/>
              </a:spcBef>
              <a:spcAft>
                <a:spcPts val="0"/>
              </a:spcAft>
              <a:buNone/>
              <a:defRPr sz="6000">
                <a:solidFill>
                  <a:schemeClr val="dk1"/>
                </a:solidFill>
              </a:defRPr>
            </a:lvl9pPr>
          </a:lstStyle>
          <a:p/>
        </p:txBody>
      </p:sp>
      <p:sp>
        <p:nvSpPr>
          <p:cNvPr id="90" name="Google Shape;90;p19"/>
          <p:cNvSpPr txBox="1"/>
          <p:nvPr>
            <p:ph idx="1" type="subTitle"/>
          </p:nvPr>
        </p:nvSpPr>
        <p:spPr>
          <a:xfrm>
            <a:off x="6214200" y="3602000"/>
            <a:ext cx="2386500" cy="804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Inter"/>
              <a:buNone/>
              <a:defRPr sz="1200"/>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p:txBody>
      </p:sp>
      <p:sp>
        <p:nvSpPr>
          <p:cNvPr id="91" name="Google Shape;91;p19"/>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93" name="Google Shape;93;p19"/>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94" name="Google Shape;94;p19"/>
          <p:cNvSpPr/>
          <p:nvPr>
            <p:ph idx="4" type="pic"/>
          </p:nvPr>
        </p:nvSpPr>
        <p:spPr>
          <a:xfrm>
            <a:off x="4629750" y="3386700"/>
            <a:ext cx="1328400" cy="1290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3">
  <p:cSld name="BLANK_3_1">
    <p:bg>
      <p:bgPr>
        <a:solidFill>
          <a:schemeClr val="accent3"/>
        </a:solidFill>
      </p:bgPr>
    </p:bg>
    <p:spTree>
      <p:nvGrpSpPr>
        <p:cNvPr id="95" name="Shape 95"/>
        <p:cNvGrpSpPr/>
        <p:nvPr/>
      </p:nvGrpSpPr>
      <p:grpSpPr>
        <a:xfrm>
          <a:off x="0" y="0"/>
          <a:ext cx="0" cy="0"/>
          <a:chOff x="0" y="0"/>
          <a:chExt cx="0" cy="0"/>
        </a:xfrm>
      </p:grpSpPr>
      <p:sp>
        <p:nvSpPr>
          <p:cNvPr id="96" name="Google Shape;96;p20"/>
          <p:cNvSpPr/>
          <p:nvPr/>
        </p:nvSpPr>
        <p:spPr>
          <a:xfrm>
            <a:off x="3186050" y="288625"/>
            <a:ext cx="5670900" cy="292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97" name="Google Shape;97;p20"/>
          <p:cNvSpPr/>
          <p:nvPr/>
        </p:nvSpPr>
        <p:spPr>
          <a:xfrm>
            <a:off x="3499026" y="558338"/>
            <a:ext cx="5044948" cy="2389773"/>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98" name="Google Shape;98;p20"/>
          <p:cNvSpPr txBox="1"/>
          <p:nvPr>
            <p:ph type="title"/>
          </p:nvPr>
        </p:nvSpPr>
        <p:spPr>
          <a:xfrm>
            <a:off x="283850" y="474875"/>
            <a:ext cx="2773200" cy="1585200"/>
          </a:xfrm>
          <a:prstGeom prst="rect">
            <a:avLst/>
          </a:prstGeom>
        </p:spPr>
        <p:txBody>
          <a:bodyPr anchorCtr="0" anchor="t" bIns="0" lIns="0" spcFirstLastPara="1" rIns="0" wrap="square" tIns="91425">
            <a:normAutofit/>
          </a:bodyPr>
          <a:lstStyle>
            <a:lvl1pPr lvl="0">
              <a:lnSpc>
                <a:spcPct val="70000"/>
              </a:lnSpc>
              <a:spcBef>
                <a:spcPts val="0"/>
              </a:spcBef>
              <a:spcAft>
                <a:spcPts val="0"/>
              </a:spcAft>
              <a:buNone/>
              <a:defRPr sz="6000">
                <a:solidFill>
                  <a:schemeClr val="dk1"/>
                </a:solidFill>
              </a:defRPr>
            </a:lvl1pPr>
            <a:lvl2pPr lvl="1">
              <a:lnSpc>
                <a:spcPct val="70000"/>
              </a:lnSpc>
              <a:spcBef>
                <a:spcPts val="0"/>
              </a:spcBef>
              <a:spcAft>
                <a:spcPts val="0"/>
              </a:spcAft>
              <a:buNone/>
              <a:defRPr sz="6000">
                <a:solidFill>
                  <a:schemeClr val="dk1"/>
                </a:solidFill>
              </a:defRPr>
            </a:lvl2pPr>
            <a:lvl3pPr lvl="2">
              <a:lnSpc>
                <a:spcPct val="70000"/>
              </a:lnSpc>
              <a:spcBef>
                <a:spcPts val="0"/>
              </a:spcBef>
              <a:spcAft>
                <a:spcPts val="0"/>
              </a:spcAft>
              <a:buNone/>
              <a:defRPr sz="6000">
                <a:solidFill>
                  <a:schemeClr val="dk1"/>
                </a:solidFill>
              </a:defRPr>
            </a:lvl3pPr>
            <a:lvl4pPr lvl="3">
              <a:lnSpc>
                <a:spcPct val="70000"/>
              </a:lnSpc>
              <a:spcBef>
                <a:spcPts val="0"/>
              </a:spcBef>
              <a:spcAft>
                <a:spcPts val="0"/>
              </a:spcAft>
              <a:buNone/>
              <a:defRPr sz="6000">
                <a:solidFill>
                  <a:schemeClr val="dk1"/>
                </a:solidFill>
              </a:defRPr>
            </a:lvl4pPr>
            <a:lvl5pPr lvl="4">
              <a:lnSpc>
                <a:spcPct val="70000"/>
              </a:lnSpc>
              <a:spcBef>
                <a:spcPts val="0"/>
              </a:spcBef>
              <a:spcAft>
                <a:spcPts val="0"/>
              </a:spcAft>
              <a:buNone/>
              <a:defRPr sz="6000">
                <a:solidFill>
                  <a:schemeClr val="dk1"/>
                </a:solidFill>
              </a:defRPr>
            </a:lvl5pPr>
            <a:lvl6pPr lvl="5">
              <a:lnSpc>
                <a:spcPct val="70000"/>
              </a:lnSpc>
              <a:spcBef>
                <a:spcPts val="0"/>
              </a:spcBef>
              <a:spcAft>
                <a:spcPts val="0"/>
              </a:spcAft>
              <a:buNone/>
              <a:defRPr sz="6000">
                <a:solidFill>
                  <a:schemeClr val="dk1"/>
                </a:solidFill>
              </a:defRPr>
            </a:lvl6pPr>
            <a:lvl7pPr lvl="6">
              <a:lnSpc>
                <a:spcPct val="70000"/>
              </a:lnSpc>
              <a:spcBef>
                <a:spcPts val="0"/>
              </a:spcBef>
              <a:spcAft>
                <a:spcPts val="0"/>
              </a:spcAft>
              <a:buNone/>
              <a:defRPr sz="6000">
                <a:solidFill>
                  <a:schemeClr val="dk1"/>
                </a:solidFill>
              </a:defRPr>
            </a:lvl7pPr>
            <a:lvl8pPr lvl="7">
              <a:lnSpc>
                <a:spcPct val="70000"/>
              </a:lnSpc>
              <a:spcBef>
                <a:spcPts val="0"/>
              </a:spcBef>
              <a:spcAft>
                <a:spcPts val="0"/>
              </a:spcAft>
              <a:buNone/>
              <a:defRPr sz="6000">
                <a:solidFill>
                  <a:schemeClr val="dk1"/>
                </a:solidFill>
              </a:defRPr>
            </a:lvl8pPr>
            <a:lvl9pPr lvl="8">
              <a:lnSpc>
                <a:spcPct val="70000"/>
              </a:lnSpc>
              <a:spcBef>
                <a:spcPts val="0"/>
              </a:spcBef>
              <a:spcAft>
                <a:spcPts val="0"/>
              </a:spcAft>
              <a:buNone/>
              <a:defRPr sz="6000">
                <a:solidFill>
                  <a:schemeClr val="dk1"/>
                </a:solidFill>
              </a:defRPr>
            </a:lvl9pPr>
          </a:lstStyle>
          <a:p/>
        </p:txBody>
      </p:sp>
      <p:sp>
        <p:nvSpPr>
          <p:cNvPr id="99" name="Google Shape;99;p20"/>
          <p:cNvSpPr txBox="1"/>
          <p:nvPr>
            <p:ph idx="1" type="subTitle"/>
          </p:nvPr>
        </p:nvSpPr>
        <p:spPr>
          <a:xfrm>
            <a:off x="284850" y="3602000"/>
            <a:ext cx="2773200" cy="804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Inter"/>
              <a:buNone/>
              <a:defRPr sz="1200">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p:txBody>
      </p:sp>
      <p:sp>
        <p:nvSpPr>
          <p:cNvPr id="100" name="Google Shape;100;p20"/>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20"/>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102" name="Google Shape;102;p20"/>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Alt 4">
  <p:cSld name="BLANK_3_1_1">
    <p:bg>
      <p:bgPr>
        <a:solidFill>
          <a:schemeClr val="accent1"/>
        </a:solidFill>
      </p:bgPr>
    </p:bg>
    <p:spTree>
      <p:nvGrpSpPr>
        <p:cNvPr id="103" name="Shape 103"/>
        <p:cNvGrpSpPr/>
        <p:nvPr/>
      </p:nvGrpSpPr>
      <p:grpSpPr>
        <a:xfrm>
          <a:off x="0" y="0"/>
          <a:ext cx="0" cy="0"/>
          <a:chOff x="0" y="0"/>
          <a:chExt cx="0" cy="0"/>
        </a:xfrm>
      </p:grpSpPr>
      <p:sp>
        <p:nvSpPr>
          <p:cNvPr id="104" name="Google Shape;104;p21"/>
          <p:cNvSpPr txBox="1"/>
          <p:nvPr>
            <p:ph type="title"/>
          </p:nvPr>
        </p:nvSpPr>
        <p:spPr>
          <a:xfrm>
            <a:off x="283850" y="474875"/>
            <a:ext cx="2773200" cy="1585200"/>
          </a:xfrm>
          <a:prstGeom prst="rect">
            <a:avLst/>
          </a:prstGeom>
        </p:spPr>
        <p:txBody>
          <a:bodyPr anchorCtr="0" anchor="t" bIns="0" lIns="0" spcFirstLastPara="1" rIns="0" wrap="square" tIns="91425">
            <a:norm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p:txBody>
      </p:sp>
      <p:sp>
        <p:nvSpPr>
          <p:cNvPr id="105" name="Google Shape;105;p21"/>
          <p:cNvSpPr txBox="1"/>
          <p:nvPr>
            <p:ph idx="1" type="subTitle"/>
          </p:nvPr>
        </p:nvSpPr>
        <p:spPr>
          <a:xfrm>
            <a:off x="284850" y="3602000"/>
            <a:ext cx="2773200" cy="804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Inter"/>
              <a:buNone/>
              <a:defRPr sz="1200"/>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p:txBody>
      </p:sp>
      <p:sp>
        <p:nvSpPr>
          <p:cNvPr id="106" name="Google Shape;106;p21"/>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21"/>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1"/>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21"/>
          <p:cNvSpPr/>
          <p:nvPr>
            <p:ph idx="4" type="pic"/>
          </p:nvPr>
        </p:nvSpPr>
        <p:spPr>
          <a:xfrm>
            <a:off x="3185700" y="291263"/>
            <a:ext cx="5671200" cy="43878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BLANK_1_1_1_1_1_1_1_1_1_1_2">
    <p:bg>
      <p:bgPr>
        <a:solidFill>
          <a:schemeClr val="lt1"/>
        </a:solidFill>
      </p:bgPr>
    </p:bg>
    <p:spTree>
      <p:nvGrpSpPr>
        <p:cNvPr id="110" name="Shape 110"/>
        <p:cNvGrpSpPr/>
        <p:nvPr/>
      </p:nvGrpSpPr>
      <p:grpSpPr>
        <a:xfrm>
          <a:off x="0" y="0"/>
          <a:ext cx="0" cy="0"/>
          <a:chOff x="0" y="0"/>
          <a:chExt cx="0" cy="0"/>
        </a:xfrm>
      </p:grpSpPr>
      <p:sp>
        <p:nvSpPr>
          <p:cNvPr id="111" name="Google Shape;111;p22"/>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2"/>
          <p:cNvSpPr txBox="1"/>
          <p:nvPr>
            <p:ph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113" name="Google Shape;113;p22"/>
          <p:cNvSpPr txBox="1"/>
          <p:nvPr>
            <p:ph idx="2"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5">
  <p:cSld name="BLANK_1_1_1_1_1_1_1_1_1_1_1_2_1">
    <p:bg>
      <p:bgPr>
        <a:solidFill>
          <a:schemeClr val="lt1"/>
        </a:solidFill>
      </p:bgPr>
    </p:bg>
    <p:spTree>
      <p:nvGrpSpPr>
        <p:cNvPr id="114" name="Shape 114"/>
        <p:cNvGrpSpPr/>
        <p:nvPr/>
      </p:nvGrpSpPr>
      <p:grpSpPr>
        <a:xfrm>
          <a:off x="0" y="0"/>
          <a:ext cx="0" cy="0"/>
          <a:chOff x="0" y="0"/>
          <a:chExt cx="0" cy="0"/>
        </a:xfrm>
      </p:grpSpPr>
      <p:sp>
        <p:nvSpPr>
          <p:cNvPr id="115" name="Google Shape;115;p23"/>
          <p:cNvSpPr txBox="1"/>
          <p:nvPr>
            <p:ph type="title"/>
          </p:nvPr>
        </p:nvSpPr>
        <p:spPr>
          <a:xfrm>
            <a:off x="283850" y="285900"/>
            <a:ext cx="4227600" cy="3093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1800">
                <a:solidFill>
                  <a:schemeClr val="dk1"/>
                </a:solidFill>
              </a:defRPr>
            </a:lvl1pPr>
            <a:lvl2pPr lvl="1">
              <a:lnSpc>
                <a:spcPct val="70000"/>
              </a:lnSpc>
              <a:spcBef>
                <a:spcPts val="0"/>
              </a:spcBef>
              <a:spcAft>
                <a:spcPts val="0"/>
              </a:spcAft>
              <a:buNone/>
              <a:defRPr sz="1800">
                <a:solidFill>
                  <a:schemeClr val="dk1"/>
                </a:solidFill>
              </a:defRPr>
            </a:lvl2pPr>
            <a:lvl3pPr lvl="2">
              <a:lnSpc>
                <a:spcPct val="70000"/>
              </a:lnSpc>
              <a:spcBef>
                <a:spcPts val="0"/>
              </a:spcBef>
              <a:spcAft>
                <a:spcPts val="0"/>
              </a:spcAft>
              <a:buNone/>
              <a:defRPr sz="1800">
                <a:solidFill>
                  <a:schemeClr val="dk1"/>
                </a:solidFill>
              </a:defRPr>
            </a:lvl3pPr>
            <a:lvl4pPr lvl="3">
              <a:lnSpc>
                <a:spcPct val="70000"/>
              </a:lnSpc>
              <a:spcBef>
                <a:spcPts val="0"/>
              </a:spcBef>
              <a:spcAft>
                <a:spcPts val="0"/>
              </a:spcAft>
              <a:buNone/>
              <a:defRPr sz="1800">
                <a:solidFill>
                  <a:schemeClr val="dk1"/>
                </a:solidFill>
              </a:defRPr>
            </a:lvl4pPr>
            <a:lvl5pPr lvl="4">
              <a:lnSpc>
                <a:spcPct val="70000"/>
              </a:lnSpc>
              <a:spcBef>
                <a:spcPts val="0"/>
              </a:spcBef>
              <a:spcAft>
                <a:spcPts val="0"/>
              </a:spcAft>
              <a:buNone/>
              <a:defRPr sz="1800">
                <a:solidFill>
                  <a:schemeClr val="dk1"/>
                </a:solidFill>
              </a:defRPr>
            </a:lvl5pPr>
            <a:lvl6pPr lvl="5">
              <a:lnSpc>
                <a:spcPct val="70000"/>
              </a:lnSpc>
              <a:spcBef>
                <a:spcPts val="0"/>
              </a:spcBef>
              <a:spcAft>
                <a:spcPts val="0"/>
              </a:spcAft>
              <a:buNone/>
              <a:defRPr sz="1800">
                <a:solidFill>
                  <a:schemeClr val="dk1"/>
                </a:solidFill>
              </a:defRPr>
            </a:lvl6pPr>
            <a:lvl7pPr lvl="6">
              <a:lnSpc>
                <a:spcPct val="70000"/>
              </a:lnSpc>
              <a:spcBef>
                <a:spcPts val="0"/>
              </a:spcBef>
              <a:spcAft>
                <a:spcPts val="0"/>
              </a:spcAft>
              <a:buNone/>
              <a:defRPr sz="1800">
                <a:solidFill>
                  <a:schemeClr val="dk1"/>
                </a:solidFill>
              </a:defRPr>
            </a:lvl7pPr>
            <a:lvl8pPr lvl="7">
              <a:lnSpc>
                <a:spcPct val="70000"/>
              </a:lnSpc>
              <a:spcBef>
                <a:spcPts val="0"/>
              </a:spcBef>
              <a:spcAft>
                <a:spcPts val="0"/>
              </a:spcAft>
              <a:buNone/>
              <a:defRPr sz="1800">
                <a:solidFill>
                  <a:schemeClr val="dk1"/>
                </a:solidFill>
              </a:defRPr>
            </a:lvl8pPr>
            <a:lvl9pPr lvl="8">
              <a:lnSpc>
                <a:spcPct val="70000"/>
              </a:lnSpc>
              <a:spcBef>
                <a:spcPts val="0"/>
              </a:spcBef>
              <a:spcAft>
                <a:spcPts val="0"/>
              </a:spcAft>
              <a:buNone/>
              <a:defRPr sz="1800">
                <a:solidFill>
                  <a:schemeClr val="dk1"/>
                </a:solidFill>
              </a:defRPr>
            </a:lvl9pPr>
          </a:lstStyle>
          <a:p/>
        </p:txBody>
      </p:sp>
      <p:sp>
        <p:nvSpPr>
          <p:cNvPr id="116" name="Google Shape;116;p23"/>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3"/>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8" name="Google Shape;118;p23"/>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9" name="Google Shape;119;p23"/>
          <p:cNvSpPr txBox="1"/>
          <p:nvPr>
            <p:ph idx="1" type="subTitle"/>
          </p:nvPr>
        </p:nvSpPr>
        <p:spPr>
          <a:xfrm>
            <a:off x="1125100" y="2345400"/>
            <a:ext cx="5559300" cy="773700"/>
          </a:xfrm>
          <a:prstGeom prst="rect">
            <a:avLst/>
          </a:prstGeom>
        </p:spPr>
        <p:txBody>
          <a:bodyPr anchorCtr="0" anchor="ctr" bIns="0" lIns="0" spcFirstLastPara="1" rIns="0" wrap="square" tIns="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20" name="Google Shape;120;p23"/>
          <p:cNvSpPr txBox="1"/>
          <p:nvPr>
            <p:ph idx="4" type="subTitle"/>
          </p:nvPr>
        </p:nvSpPr>
        <p:spPr>
          <a:xfrm flipH="1">
            <a:off x="6801950" y="2345400"/>
            <a:ext cx="2055000" cy="773700"/>
          </a:xfrm>
          <a:prstGeom prst="rect">
            <a:avLst/>
          </a:prstGeom>
        </p:spPr>
        <p:txBody>
          <a:bodyPr anchorCtr="0" anchor="ctr" bIns="0" lIns="0" spcFirstLastPara="1" rIns="0" wrap="square" tIns="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21" name="Google Shape;121;p23"/>
          <p:cNvSpPr txBox="1"/>
          <p:nvPr>
            <p:ph idx="5" type="subTitle"/>
          </p:nvPr>
        </p:nvSpPr>
        <p:spPr>
          <a:xfrm>
            <a:off x="1125100" y="1555600"/>
            <a:ext cx="5559300" cy="773700"/>
          </a:xfrm>
          <a:prstGeom prst="rect">
            <a:avLst/>
          </a:prstGeom>
        </p:spPr>
        <p:txBody>
          <a:bodyPr anchorCtr="0" anchor="ctr" bIns="0" lIns="0" spcFirstLastPara="1" rIns="0" wrap="square" tIns="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22" name="Google Shape;122;p23"/>
          <p:cNvSpPr txBox="1"/>
          <p:nvPr>
            <p:ph idx="6" type="subTitle"/>
          </p:nvPr>
        </p:nvSpPr>
        <p:spPr>
          <a:xfrm flipH="1">
            <a:off x="6801950" y="1555600"/>
            <a:ext cx="2055000" cy="773700"/>
          </a:xfrm>
          <a:prstGeom prst="rect">
            <a:avLst/>
          </a:prstGeom>
        </p:spPr>
        <p:txBody>
          <a:bodyPr anchorCtr="0" anchor="ctr" bIns="0" lIns="0" spcFirstLastPara="1" rIns="0" wrap="square" tIns="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23" name="Google Shape;123;p23"/>
          <p:cNvSpPr txBox="1"/>
          <p:nvPr>
            <p:ph idx="7" type="subTitle"/>
          </p:nvPr>
        </p:nvSpPr>
        <p:spPr>
          <a:xfrm>
            <a:off x="1125100" y="3123163"/>
            <a:ext cx="5559300" cy="773700"/>
          </a:xfrm>
          <a:prstGeom prst="rect">
            <a:avLst/>
          </a:prstGeom>
        </p:spPr>
        <p:txBody>
          <a:bodyPr anchorCtr="0" anchor="ctr" bIns="0" lIns="0" spcFirstLastPara="1" rIns="0" wrap="square" tIns="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24" name="Google Shape;124;p23"/>
          <p:cNvSpPr txBox="1"/>
          <p:nvPr>
            <p:ph idx="8" type="subTitle"/>
          </p:nvPr>
        </p:nvSpPr>
        <p:spPr>
          <a:xfrm flipH="1">
            <a:off x="6801950" y="3123163"/>
            <a:ext cx="2055000" cy="773700"/>
          </a:xfrm>
          <a:prstGeom prst="rect">
            <a:avLst/>
          </a:prstGeom>
        </p:spPr>
        <p:txBody>
          <a:bodyPr anchorCtr="0" anchor="ctr" bIns="0" lIns="0" spcFirstLastPara="1" rIns="0" wrap="square" tIns="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25" name="Google Shape;125;p23"/>
          <p:cNvSpPr txBox="1"/>
          <p:nvPr>
            <p:ph idx="9" type="subTitle"/>
          </p:nvPr>
        </p:nvSpPr>
        <p:spPr>
          <a:xfrm>
            <a:off x="1125100" y="3902913"/>
            <a:ext cx="5559300" cy="773700"/>
          </a:xfrm>
          <a:prstGeom prst="rect">
            <a:avLst/>
          </a:prstGeom>
        </p:spPr>
        <p:txBody>
          <a:bodyPr anchorCtr="0" anchor="ctr" bIns="0" lIns="0" spcFirstLastPara="1" rIns="0" wrap="square" tIns="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26" name="Google Shape;126;p23"/>
          <p:cNvSpPr txBox="1"/>
          <p:nvPr>
            <p:ph idx="13" type="subTitle"/>
          </p:nvPr>
        </p:nvSpPr>
        <p:spPr>
          <a:xfrm flipH="1">
            <a:off x="6801950" y="3902913"/>
            <a:ext cx="2055000" cy="773700"/>
          </a:xfrm>
          <a:prstGeom prst="rect">
            <a:avLst/>
          </a:prstGeom>
        </p:spPr>
        <p:txBody>
          <a:bodyPr anchorCtr="0" anchor="ctr" bIns="0" lIns="0" spcFirstLastPara="1" rIns="0" wrap="square" tIns="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CUSTOM_1">
    <p:bg>
      <p:bgPr>
        <a:solidFill>
          <a:schemeClr val="lt1"/>
        </a:solidFill>
      </p:bgPr>
    </p:bg>
    <p:spTree>
      <p:nvGrpSpPr>
        <p:cNvPr id="127" name="Shape 127"/>
        <p:cNvGrpSpPr/>
        <p:nvPr/>
      </p:nvGrpSpPr>
      <p:grpSpPr>
        <a:xfrm>
          <a:off x="0" y="0"/>
          <a:ext cx="0" cy="0"/>
          <a:chOff x="0" y="0"/>
          <a:chExt cx="0" cy="0"/>
        </a:xfrm>
      </p:grpSpPr>
      <p:sp>
        <p:nvSpPr>
          <p:cNvPr id="128" name="Google Shape;128;p24"/>
          <p:cNvSpPr/>
          <p:nvPr>
            <p:ph idx="2" type="pic"/>
          </p:nvPr>
        </p:nvSpPr>
        <p:spPr>
          <a:xfrm>
            <a:off x="283850" y="2178075"/>
            <a:ext cx="4227600" cy="2505600"/>
          </a:xfrm>
          <a:prstGeom prst="rect">
            <a:avLst/>
          </a:prstGeom>
          <a:noFill/>
          <a:ln>
            <a:noFill/>
          </a:ln>
        </p:spPr>
      </p:sp>
      <p:sp>
        <p:nvSpPr>
          <p:cNvPr id="129" name="Google Shape;129;p24"/>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4"/>
          <p:cNvSpPr txBox="1"/>
          <p:nvPr>
            <p:ph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1" name="Google Shape;131;p24"/>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32" name="Google Shape;132;p24"/>
          <p:cNvSpPr txBox="1"/>
          <p:nvPr>
            <p:ph idx="4" type="title"/>
          </p:nvPr>
        </p:nvSpPr>
        <p:spPr>
          <a:xfrm>
            <a:off x="283850" y="285900"/>
            <a:ext cx="56742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33" name="Google Shape;133;p24"/>
          <p:cNvSpPr txBox="1"/>
          <p:nvPr>
            <p:ph idx="1" type="body"/>
          </p:nvPr>
        </p:nvSpPr>
        <p:spPr>
          <a:xfrm>
            <a:off x="4629300" y="2636275"/>
            <a:ext cx="4227600" cy="204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34" name="Google Shape;134;p24"/>
          <p:cNvSpPr/>
          <p:nvPr/>
        </p:nvSpPr>
        <p:spPr>
          <a:xfrm rot="10800000">
            <a:off x="8020323" y="286810"/>
            <a:ext cx="836528" cy="836365"/>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3">
    <p:bg>
      <p:bgPr>
        <a:solidFill>
          <a:schemeClr val="lt1"/>
        </a:solidFill>
      </p:bgPr>
    </p:bg>
    <p:spTree>
      <p:nvGrpSpPr>
        <p:cNvPr id="135" name="Shape 135"/>
        <p:cNvGrpSpPr/>
        <p:nvPr/>
      </p:nvGrpSpPr>
      <p:grpSpPr>
        <a:xfrm>
          <a:off x="0" y="0"/>
          <a:ext cx="0" cy="0"/>
          <a:chOff x="0" y="0"/>
          <a:chExt cx="0" cy="0"/>
        </a:xfrm>
      </p:grpSpPr>
      <p:sp>
        <p:nvSpPr>
          <p:cNvPr id="136" name="Google Shape;136;p25"/>
          <p:cNvSpPr/>
          <p:nvPr>
            <p:ph idx="2" type="pic"/>
          </p:nvPr>
        </p:nvSpPr>
        <p:spPr>
          <a:xfrm>
            <a:off x="4629750" y="0"/>
            <a:ext cx="4227000" cy="4683600"/>
          </a:xfrm>
          <a:prstGeom prst="roundRect">
            <a:avLst>
              <a:gd fmla="val 0" name="adj"/>
            </a:avLst>
          </a:prstGeom>
          <a:noFill/>
          <a:ln>
            <a:noFill/>
          </a:ln>
        </p:spPr>
      </p:sp>
      <p:sp>
        <p:nvSpPr>
          <p:cNvPr id="137" name="Google Shape;137;p25"/>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5"/>
          <p:cNvSpPr txBox="1"/>
          <p:nvPr>
            <p:ph type="title"/>
          </p:nvPr>
        </p:nvSpPr>
        <p:spPr>
          <a:xfrm>
            <a:off x="283850" y="285900"/>
            <a:ext cx="42276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39" name="Google Shape;139;p25"/>
          <p:cNvSpPr txBox="1"/>
          <p:nvPr>
            <p:ph idx="1" type="body"/>
          </p:nvPr>
        </p:nvSpPr>
        <p:spPr>
          <a:xfrm>
            <a:off x="763175" y="2599225"/>
            <a:ext cx="3748800" cy="20844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140" name="Google Shape;140;p25"/>
          <p:cNvSpPr txBox="1"/>
          <p:nvPr>
            <p:ph idx="3"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41" name="Google Shape;141;p25"/>
          <p:cNvSpPr txBox="1"/>
          <p:nvPr>
            <p:ph idx="4"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5">
  <p:cSld name="BLANK_1_1_1_1_1_1_1_1_1_1_1_1_3_1_1">
    <p:bg>
      <p:bgPr>
        <a:solidFill>
          <a:schemeClr val="lt1"/>
        </a:solidFill>
      </p:bgPr>
    </p:bg>
    <p:spTree>
      <p:nvGrpSpPr>
        <p:cNvPr id="142" name="Shape 142"/>
        <p:cNvGrpSpPr/>
        <p:nvPr/>
      </p:nvGrpSpPr>
      <p:grpSpPr>
        <a:xfrm>
          <a:off x="0" y="0"/>
          <a:ext cx="0" cy="0"/>
          <a:chOff x="0" y="0"/>
          <a:chExt cx="0" cy="0"/>
        </a:xfrm>
      </p:grpSpPr>
      <p:sp>
        <p:nvSpPr>
          <p:cNvPr id="143" name="Google Shape;143;p26"/>
          <p:cNvSpPr/>
          <p:nvPr>
            <p:ph idx="2" type="pic"/>
          </p:nvPr>
        </p:nvSpPr>
        <p:spPr>
          <a:xfrm>
            <a:off x="270275" y="3132475"/>
            <a:ext cx="2770500" cy="1551000"/>
          </a:xfrm>
          <a:prstGeom prst="roundRect">
            <a:avLst>
              <a:gd fmla="val 0" name="adj"/>
            </a:avLst>
          </a:prstGeom>
          <a:noFill/>
          <a:ln>
            <a:noFill/>
          </a:ln>
        </p:spPr>
      </p:sp>
      <p:sp>
        <p:nvSpPr>
          <p:cNvPr id="144" name="Google Shape;144;p26"/>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6"/>
          <p:cNvSpPr txBox="1"/>
          <p:nvPr>
            <p:ph type="title"/>
          </p:nvPr>
        </p:nvSpPr>
        <p:spPr>
          <a:xfrm>
            <a:off x="283850" y="285900"/>
            <a:ext cx="64008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46" name="Google Shape;146;p26"/>
          <p:cNvSpPr txBox="1"/>
          <p:nvPr>
            <p:ph idx="1" type="body"/>
          </p:nvPr>
        </p:nvSpPr>
        <p:spPr>
          <a:xfrm>
            <a:off x="6086325" y="2599225"/>
            <a:ext cx="2770500" cy="20844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147" name="Google Shape;147;p26"/>
          <p:cNvSpPr txBox="1"/>
          <p:nvPr>
            <p:ph idx="3"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48" name="Google Shape;148;p26"/>
          <p:cNvSpPr txBox="1"/>
          <p:nvPr>
            <p:ph idx="4"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49" name="Google Shape;149;p26"/>
          <p:cNvSpPr txBox="1"/>
          <p:nvPr>
            <p:ph idx="5" type="body"/>
          </p:nvPr>
        </p:nvSpPr>
        <p:spPr>
          <a:xfrm>
            <a:off x="3185700" y="2599225"/>
            <a:ext cx="2770500" cy="2084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7">
  <p:cSld name="BLANK_1_1_1_1_1_1_1_1_1_1_1_1_2_1">
    <p:bg>
      <p:bgPr>
        <a:solidFill>
          <a:schemeClr val="lt1"/>
        </a:solidFill>
      </p:bgPr>
    </p:bg>
    <p:spTree>
      <p:nvGrpSpPr>
        <p:cNvPr id="150" name="Shape 150"/>
        <p:cNvGrpSpPr/>
        <p:nvPr/>
      </p:nvGrpSpPr>
      <p:grpSpPr>
        <a:xfrm>
          <a:off x="0" y="0"/>
          <a:ext cx="0" cy="0"/>
          <a:chOff x="0" y="0"/>
          <a:chExt cx="0" cy="0"/>
        </a:xfrm>
      </p:grpSpPr>
      <p:sp>
        <p:nvSpPr>
          <p:cNvPr id="151" name="Google Shape;151;p27"/>
          <p:cNvSpPr txBox="1"/>
          <p:nvPr>
            <p:ph type="title"/>
          </p:nvPr>
        </p:nvSpPr>
        <p:spPr>
          <a:xfrm>
            <a:off x="4782150" y="285900"/>
            <a:ext cx="40749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52" name="Google Shape;152;p27"/>
          <p:cNvSpPr txBox="1"/>
          <p:nvPr>
            <p:ph idx="1" type="body"/>
          </p:nvPr>
        </p:nvSpPr>
        <p:spPr>
          <a:xfrm>
            <a:off x="6086325" y="2636275"/>
            <a:ext cx="2770800" cy="20472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153" name="Google Shape;153;p27"/>
          <p:cNvSpPr txBox="1"/>
          <p:nvPr>
            <p:ph idx="2" type="body"/>
          </p:nvPr>
        </p:nvSpPr>
        <p:spPr>
          <a:xfrm>
            <a:off x="4782375" y="2636275"/>
            <a:ext cx="1175700" cy="204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54" name="Google Shape;154;p27"/>
          <p:cNvSpPr/>
          <p:nvPr>
            <p:ph idx="3" type="pic"/>
          </p:nvPr>
        </p:nvSpPr>
        <p:spPr>
          <a:xfrm>
            <a:off x="283850" y="0"/>
            <a:ext cx="4227000" cy="4683600"/>
          </a:xfrm>
          <a:prstGeom prst="roundRect">
            <a:avLst>
              <a:gd fmla="val 0" name="adj"/>
            </a:avLst>
          </a:prstGeom>
          <a:noFill/>
          <a:ln>
            <a:noFill/>
          </a:ln>
        </p:spPr>
      </p:sp>
      <p:sp>
        <p:nvSpPr>
          <p:cNvPr id="155" name="Google Shape;155;p27"/>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27"/>
          <p:cNvSpPr txBox="1"/>
          <p:nvPr>
            <p:ph idx="4"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57" name="Google Shape;157;p27"/>
          <p:cNvSpPr txBox="1"/>
          <p:nvPr>
            <p:ph idx="5"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3_1_2">
    <p:bg>
      <p:bgPr>
        <a:solidFill>
          <a:schemeClr val="lt1"/>
        </a:solidFill>
      </p:bgPr>
    </p:bg>
    <p:spTree>
      <p:nvGrpSpPr>
        <p:cNvPr id="158" name="Shape 158"/>
        <p:cNvGrpSpPr/>
        <p:nvPr/>
      </p:nvGrpSpPr>
      <p:grpSpPr>
        <a:xfrm>
          <a:off x="0" y="0"/>
          <a:ext cx="0" cy="0"/>
          <a:chOff x="0" y="0"/>
          <a:chExt cx="0" cy="0"/>
        </a:xfrm>
      </p:grpSpPr>
      <p:sp>
        <p:nvSpPr>
          <p:cNvPr id="159" name="Google Shape;159;p28"/>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8"/>
          <p:cNvSpPr txBox="1"/>
          <p:nvPr>
            <p:ph type="title"/>
          </p:nvPr>
        </p:nvSpPr>
        <p:spPr>
          <a:xfrm>
            <a:off x="283850" y="285900"/>
            <a:ext cx="4227300" cy="7515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18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61" name="Google Shape;161;p28"/>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62" name="Google Shape;162;p28"/>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63" name="Google Shape;163;p28"/>
          <p:cNvSpPr txBox="1"/>
          <p:nvPr>
            <p:ph idx="1" type="body"/>
          </p:nvPr>
        </p:nvSpPr>
        <p:spPr>
          <a:xfrm>
            <a:off x="4632000" y="285900"/>
            <a:ext cx="4227300" cy="11547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dk1"/>
              </a:buClr>
              <a:buSzPts val="1200"/>
              <a:buFont typeface="Inter"/>
              <a:buChar char="●"/>
              <a:defRPr>
                <a:solidFill>
                  <a:schemeClr val="dk1"/>
                </a:solidFill>
              </a:defRPr>
            </a:lvl1pPr>
            <a:lvl2pPr indent="-304800" lvl="1" marL="914400">
              <a:spcBef>
                <a:spcPts val="0"/>
              </a:spcBef>
              <a:spcAft>
                <a:spcPts val="0"/>
              </a:spcAft>
              <a:buClr>
                <a:schemeClr val="dk1"/>
              </a:buClr>
              <a:buSzPts val="1200"/>
              <a:buFont typeface="Inter"/>
              <a:buChar char="○"/>
              <a:defRPr>
                <a:solidFill>
                  <a:schemeClr val="dk1"/>
                </a:solidFill>
              </a:defRPr>
            </a:lvl2pPr>
            <a:lvl3pPr indent="-304800" lvl="2" marL="1371600">
              <a:spcBef>
                <a:spcPts val="0"/>
              </a:spcBef>
              <a:spcAft>
                <a:spcPts val="0"/>
              </a:spcAft>
              <a:buClr>
                <a:schemeClr val="dk1"/>
              </a:buClr>
              <a:buSzPts val="1200"/>
              <a:buFont typeface="Inter"/>
              <a:buChar char="■"/>
              <a:defRPr>
                <a:solidFill>
                  <a:schemeClr val="dk1"/>
                </a:solidFill>
              </a:defRPr>
            </a:lvl3pPr>
            <a:lvl4pPr indent="-304800" lvl="3" marL="1828800">
              <a:spcBef>
                <a:spcPts val="0"/>
              </a:spcBef>
              <a:spcAft>
                <a:spcPts val="0"/>
              </a:spcAft>
              <a:buClr>
                <a:schemeClr val="dk1"/>
              </a:buClr>
              <a:buSzPts val="1200"/>
              <a:buFont typeface="Inter"/>
              <a:buChar char="●"/>
              <a:defRPr>
                <a:solidFill>
                  <a:schemeClr val="dk1"/>
                </a:solidFill>
              </a:defRPr>
            </a:lvl4pPr>
            <a:lvl5pPr indent="-304800" lvl="4" marL="2286000">
              <a:spcBef>
                <a:spcPts val="0"/>
              </a:spcBef>
              <a:spcAft>
                <a:spcPts val="0"/>
              </a:spcAft>
              <a:buClr>
                <a:schemeClr val="dk1"/>
              </a:buClr>
              <a:buSzPts val="1200"/>
              <a:buFont typeface="Inter"/>
              <a:buChar char="○"/>
              <a:defRPr>
                <a:solidFill>
                  <a:schemeClr val="dk1"/>
                </a:solidFill>
              </a:defRPr>
            </a:lvl5pPr>
            <a:lvl6pPr indent="-304800" lvl="5" marL="2743200">
              <a:spcBef>
                <a:spcPts val="0"/>
              </a:spcBef>
              <a:spcAft>
                <a:spcPts val="0"/>
              </a:spcAft>
              <a:buClr>
                <a:schemeClr val="dk1"/>
              </a:buClr>
              <a:buSzPts val="1200"/>
              <a:buFont typeface="Inter"/>
              <a:buChar char="■"/>
              <a:defRPr>
                <a:solidFill>
                  <a:schemeClr val="dk1"/>
                </a:solidFill>
              </a:defRPr>
            </a:lvl6pPr>
            <a:lvl7pPr indent="-304800" lvl="6" marL="3200400">
              <a:spcBef>
                <a:spcPts val="0"/>
              </a:spcBef>
              <a:spcAft>
                <a:spcPts val="0"/>
              </a:spcAft>
              <a:buClr>
                <a:schemeClr val="dk1"/>
              </a:buClr>
              <a:buSzPts val="1200"/>
              <a:buFont typeface="Inter"/>
              <a:buChar char="●"/>
              <a:defRPr>
                <a:solidFill>
                  <a:schemeClr val="dk1"/>
                </a:solidFill>
              </a:defRPr>
            </a:lvl7pPr>
            <a:lvl8pPr indent="-304800" lvl="7" marL="3657600">
              <a:spcBef>
                <a:spcPts val="0"/>
              </a:spcBef>
              <a:spcAft>
                <a:spcPts val="0"/>
              </a:spcAft>
              <a:buClr>
                <a:schemeClr val="dk1"/>
              </a:buClr>
              <a:buSzPts val="1200"/>
              <a:buFont typeface="Inter"/>
              <a:buChar char="○"/>
              <a:defRPr>
                <a:solidFill>
                  <a:schemeClr val="dk1"/>
                </a:solidFill>
              </a:defRPr>
            </a:lvl8pPr>
            <a:lvl9pPr indent="-304800" lvl="8" marL="4114800">
              <a:spcBef>
                <a:spcPts val="0"/>
              </a:spcBef>
              <a:spcAft>
                <a:spcPts val="0"/>
              </a:spcAft>
              <a:buClr>
                <a:schemeClr val="dk1"/>
              </a:buClr>
              <a:buSzPts val="1200"/>
              <a:buFont typeface="Inter"/>
              <a:buChar char="■"/>
              <a:defRPr>
                <a:solidFill>
                  <a:schemeClr val="dk1"/>
                </a:solidFill>
              </a:defRPr>
            </a:lvl9pPr>
          </a:lstStyle>
          <a:p/>
        </p:txBody>
      </p:sp>
      <p:sp>
        <p:nvSpPr>
          <p:cNvPr id="164" name="Google Shape;164;p28"/>
          <p:cNvSpPr txBox="1"/>
          <p:nvPr>
            <p:ph idx="4" type="subTitle"/>
          </p:nvPr>
        </p:nvSpPr>
        <p:spPr>
          <a:xfrm>
            <a:off x="288625" y="1922875"/>
            <a:ext cx="2050800" cy="537600"/>
          </a:xfrm>
          <a:prstGeom prst="rect">
            <a:avLst/>
          </a:prstGeom>
        </p:spPr>
        <p:txBody>
          <a:bodyPr anchorCtr="0" anchor="b" bIns="0" lIns="0" spcFirstLastPara="1" rIns="0" wrap="square" tIns="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65" name="Google Shape;165;p28"/>
          <p:cNvSpPr txBox="1"/>
          <p:nvPr>
            <p:ph idx="5" type="body"/>
          </p:nvPr>
        </p:nvSpPr>
        <p:spPr>
          <a:xfrm>
            <a:off x="288625" y="2891825"/>
            <a:ext cx="2050800" cy="1507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Char char="●"/>
              <a:defRPr sz="1000">
                <a:solidFill>
                  <a:schemeClr val="dk1"/>
                </a:solidFill>
              </a:defRPr>
            </a:lvl1pPr>
            <a:lvl2pPr indent="-292100" lvl="1" marL="914400">
              <a:spcBef>
                <a:spcPts val="0"/>
              </a:spcBef>
              <a:spcAft>
                <a:spcPts val="0"/>
              </a:spcAft>
              <a:buClr>
                <a:schemeClr val="dk1"/>
              </a:buClr>
              <a:buSzPts val="1000"/>
              <a:buChar char="○"/>
              <a:defRPr sz="1000">
                <a:solidFill>
                  <a:schemeClr val="dk1"/>
                </a:solidFill>
              </a:defRPr>
            </a:lvl2pPr>
            <a:lvl3pPr indent="-292100" lvl="2" marL="1371600">
              <a:spcBef>
                <a:spcPts val="0"/>
              </a:spcBef>
              <a:spcAft>
                <a:spcPts val="0"/>
              </a:spcAft>
              <a:buClr>
                <a:schemeClr val="dk1"/>
              </a:buClr>
              <a:buSzPts val="1000"/>
              <a:buChar char="■"/>
              <a:defRPr sz="1000">
                <a:solidFill>
                  <a:schemeClr val="dk1"/>
                </a:solidFill>
              </a:defRPr>
            </a:lvl3pPr>
            <a:lvl4pPr indent="-292100" lvl="3" marL="1828800">
              <a:spcBef>
                <a:spcPts val="0"/>
              </a:spcBef>
              <a:spcAft>
                <a:spcPts val="0"/>
              </a:spcAft>
              <a:buClr>
                <a:schemeClr val="dk1"/>
              </a:buClr>
              <a:buSzPts val="1000"/>
              <a:buChar char="●"/>
              <a:defRPr sz="1000">
                <a:solidFill>
                  <a:schemeClr val="dk1"/>
                </a:solidFill>
              </a:defRPr>
            </a:lvl4pPr>
            <a:lvl5pPr indent="-292100" lvl="4" marL="2286000">
              <a:spcBef>
                <a:spcPts val="0"/>
              </a:spcBef>
              <a:spcAft>
                <a:spcPts val="0"/>
              </a:spcAft>
              <a:buClr>
                <a:schemeClr val="dk1"/>
              </a:buClr>
              <a:buSzPts val="1000"/>
              <a:buChar char="○"/>
              <a:defRPr sz="1000">
                <a:solidFill>
                  <a:schemeClr val="dk1"/>
                </a:solidFill>
              </a:defRPr>
            </a:lvl5pPr>
            <a:lvl6pPr indent="-292100" lvl="5" marL="2743200">
              <a:spcBef>
                <a:spcPts val="0"/>
              </a:spcBef>
              <a:spcAft>
                <a:spcPts val="0"/>
              </a:spcAft>
              <a:buClr>
                <a:schemeClr val="dk1"/>
              </a:buClr>
              <a:buSzPts val="1000"/>
              <a:buChar char="■"/>
              <a:defRPr sz="1000">
                <a:solidFill>
                  <a:schemeClr val="dk1"/>
                </a:solidFill>
              </a:defRPr>
            </a:lvl6pPr>
            <a:lvl7pPr indent="-292100" lvl="6" marL="3200400">
              <a:spcBef>
                <a:spcPts val="0"/>
              </a:spcBef>
              <a:spcAft>
                <a:spcPts val="0"/>
              </a:spcAft>
              <a:buClr>
                <a:schemeClr val="dk1"/>
              </a:buClr>
              <a:buSzPts val="1000"/>
              <a:buChar char="●"/>
              <a:defRPr sz="1000">
                <a:solidFill>
                  <a:schemeClr val="dk1"/>
                </a:solidFill>
              </a:defRPr>
            </a:lvl7pPr>
            <a:lvl8pPr indent="-292100" lvl="7" marL="3657600">
              <a:spcBef>
                <a:spcPts val="0"/>
              </a:spcBef>
              <a:spcAft>
                <a:spcPts val="0"/>
              </a:spcAft>
              <a:buClr>
                <a:schemeClr val="dk1"/>
              </a:buClr>
              <a:buSzPts val="1000"/>
              <a:buChar char="○"/>
              <a:defRPr sz="1000">
                <a:solidFill>
                  <a:schemeClr val="dk1"/>
                </a:solidFill>
              </a:defRPr>
            </a:lvl8pPr>
            <a:lvl9pPr indent="-292100" lvl="8" marL="4114800">
              <a:spcBef>
                <a:spcPts val="0"/>
              </a:spcBef>
              <a:spcAft>
                <a:spcPts val="0"/>
              </a:spcAft>
              <a:buClr>
                <a:schemeClr val="dk1"/>
              </a:buClr>
              <a:buSzPts val="1000"/>
              <a:buChar char="■"/>
              <a:defRPr sz="1000">
                <a:solidFill>
                  <a:schemeClr val="dk1"/>
                </a:solidFill>
              </a:defRPr>
            </a:lvl9pPr>
          </a:lstStyle>
          <a:p/>
        </p:txBody>
      </p:sp>
      <p:sp>
        <p:nvSpPr>
          <p:cNvPr id="166" name="Google Shape;166;p28"/>
          <p:cNvSpPr txBox="1"/>
          <p:nvPr>
            <p:ph idx="6" type="subTitle"/>
          </p:nvPr>
        </p:nvSpPr>
        <p:spPr>
          <a:xfrm>
            <a:off x="2456700" y="1922875"/>
            <a:ext cx="2050800" cy="537600"/>
          </a:xfrm>
          <a:prstGeom prst="rect">
            <a:avLst/>
          </a:prstGeom>
        </p:spPr>
        <p:txBody>
          <a:bodyPr anchorCtr="0" anchor="b" bIns="0" lIns="0" spcFirstLastPara="1" rIns="0" wrap="square" tIns="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67" name="Google Shape;167;p28"/>
          <p:cNvSpPr txBox="1"/>
          <p:nvPr>
            <p:ph idx="7" type="body"/>
          </p:nvPr>
        </p:nvSpPr>
        <p:spPr>
          <a:xfrm>
            <a:off x="2456700" y="2891825"/>
            <a:ext cx="2050800" cy="150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68" name="Google Shape;168;p28"/>
          <p:cNvSpPr txBox="1"/>
          <p:nvPr>
            <p:ph idx="8" type="subTitle"/>
          </p:nvPr>
        </p:nvSpPr>
        <p:spPr>
          <a:xfrm>
            <a:off x="4629375" y="1922875"/>
            <a:ext cx="2050800" cy="537600"/>
          </a:xfrm>
          <a:prstGeom prst="rect">
            <a:avLst/>
          </a:prstGeom>
        </p:spPr>
        <p:txBody>
          <a:bodyPr anchorCtr="0" anchor="b" bIns="0" lIns="0" spcFirstLastPara="1" rIns="0" wrap="square" tIns="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69" name="Google Shape;169;p28"/>
          <p:cNvSpPr txBox="1"/>
          <p:nvPr>
            <p:ph idx="9" type="body"/>
          </p:nvPr>
        </p:nvSpPr>
        <p:spPr>
          <a:xfrm>
            <a:off x="4629375" y="2891825"/>
            <a:ext cx="2050800" cy="150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70" name="Google Shape;170;p28"/>
          <p:cNvSpPr txBox="1"/>
          <p:nvPr>
            <p:ph idx="13" type="subTitle"/>
          </p:nvPr>
        </p:nvSpPr>
        <p:spPr>
          <a:xfrm>
            <a:off x="6802050" y="1922875"/>
            <a:ext cx="2050800" cy="537600"/>
          </a:xfrm>
          <a:prstGeom prst="rect">
            <a:avLst/>
          </a:prstGeom>
        </p:spPr>
        <p:txBody>
          <a:bodyPr anchorCtr="0" anchor="b" bIns="0" lIns="0" spcFirstLastPara="1" rIns="0" wrap="square" tIns="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p:txBody>
      </p:sp>
      <p:sp>
        <p:nvSpPr>
          <p:cNvPr id="171" name="Google Shape;171;p28"/>
          <p:cNvSpPr txBox="1"/>
          <p:nvPr>
            <p:ph idx="14" type="body"/>
          </p:nvPr>
        </p:nvSpPr>
        <p:spPr>
          <a:xfrm>
            <a:off x="6802050" y="2891825"/>
            <a:ext cx="2050800" cy="1507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5">
  <p:cSld name="BLANK_1_1_1_1_1_1_1_1_1_1_1_1_1_2_1_2_1">
    <p:bg>
      <p:bgPr>
        <a:solidFill>
          <a:schemeClr val="lt1"/>
        </a:solidFill>
      </p:bgPr>
    </p:bg>
    <p:spTree>
      <p:nvGrpSpPr>
        <p:cNvPr id="172" name="Shape 172"/>
        <p:cNvGrpSpPr/>
        <p:nvPr/>
      </p:nvGrpSpPr>
      <p:grpSpPr>
        <a:xfrm>
          <a:off x="0" y="0"/>
          <a:ext cx="0" cy="0"/>
          <a:chOff x="0" y="0"/>
          <a:chExt cx="0" cy="0"/>
        </a:xfrm>
      </p:grpSpPr>
      <p:sp>
        <p:nvSpPr>
          <p:cNvPr id="173" name="Google Shape;173;p29"/>
          <p:cNvSpPr txBox="1"/>
          <p:nvPr>
            <p:ph idx="1" type="subTitle"/>
          </p:nvPr>
        </p:nvSpPr>
        <p:spPr>
          <a:xfrm>
            <a:off x="288625" y="2636275"/>
            <a:ext cx="1005000" cy="972000"/>
          </a:xfrm>
          <a:prstGeom prst="rect">
            <a:avLst/>
          </a:prstGeom>
        </p:spPr>
        <p:txBody>
          <a:bodyPr anchorCtr="0" anchor="t"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74" name="Google Shape;174;p29"/>
          <p:cNvSpPr txBox="1"/>
          <p:nvPr>
            <p:ph idx="2" type="subTitle"/>
          </p:nvPr>
        </p:nvSpPr>
        <p:spPr>
          <a:xfrm>
            <a:off x="288625" y="37169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75" name="Google Shape;175;p29"/>
          <p:cNvSpPr txBox="1"/>
          <p:nvPr>
            <p:ph idx="3" type="subTitle"/>
          </p:nvPr>
        </p:nvSpPr>
        <p:spPr>
          <a:xfrm>
            <a:off x="288625" y="15555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76" name="Google Shape;176;p29"/>
          <p:cNvSpPr txBox="1"/>
          <p:nvPr>
            <p:ph idx="4" type="body"/>
          </p:nvPr>
        </p:nvSpPr>
        <p:spPr>
          <a:xfrm>
            <a:off x="6091950" y="2635425"/>
            <a:ext cx="2764800" cy="9720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Clr>
                <a:schemeClr val="dk1"/>
              </a:buClr>
              <a:buSzPts val="1000"/>
              <a:buFont typeface="Inter"/>
              <a:buChar char="●"/>
              <a:defRPr sz="1000">
                <a:solidFill>
                  <a:schemeClr val="dk1"/>
                </a:solidFill>
              </a:defRPr>
            </a:lvl1pPr>
            <a:lvl2pPr indent="-292100" lvl="1" marL="914400">
              <a:lnSpc>
                <a:spcPct val="100000"/>
              </a:lnSpc>
              <a:spcBef>
                <a:spcPts val="0"/>
              </a:spcBef>
              <a:spcAft>
                <a:spcPts val="0"/>
              </a:spcAft>
              <a:buClr>
                <a:schemeClr val="dk1"/>
              </a:buClr>
              <a:buSzPts val="1000"/>
              <a:buFont typeface="Inter"/>
              <a:buChar char="○"/>
              <a:defRPr sz="1000">
                <a:solidFill>
                  <a:schemeClr val="dk1"/>
                </a:solidFill>
              </a:defRPr>
            </a:lvl2pPr>
            <a:lvl3pPr indent="-292100" lvl="2" marL="1371600">
              <a:lnSpc>
                <a:spcPct val="100000"/>
              </a:lnSpc>
              <a:spcBef>
                <a:spcPts val="0"/>
              </a:spcBef>
              <a:spcAft>
                <a:spcPts val="0"/>
              </a:spcAft>
              <a:buClr>
                <a:schemeClr val="dk1"/>
              </a:buClr>
              <a:buSzPts val="1000"/>
              <a:buFont typeface="Inter"/>
              <a:buChar char="■"/>
              <a:defRPr sz="1000">
                <a:solidFill>
                  <a:schemeClr val="dk1"/>
                </a:solidFill>
              </a:defRPr>
            </a:lvl3pPr>
            <a:lvl4pPr indent="-292100" lvl="3" marL="1828800">
              <a:lnSpc>
                <a:spcPct val="100000"/>
              </a:lnSpc>
              <a:spcBef>
                <a:spcPts val="0"/>
              </a:spcBef>
              <a:spcAft>
                <a:spcPts val="0"/>
              </a:spcAft>
              <a:buClr>
                <a:schemeClr val="dk1"/>
              </a:buClr>
              <a:buSzPts val="1000"/>
              <a:buFont typeface="Inter"/>
              <a:buChar char="●"/>
              <a:defRPr sz="1000">
                <a:solidFill>
                  <a:schemeClr val="dk1"/>
                </a:solidFill>
              </a:defRPr>
            </a:lvl4pPr>
            <a:lvl5pPr indent="-292100" lvl="4" marL="2286000">
              <a:lnSpc>
                <a:spcPct val="100000"/>
              </a:lnSpc>
              <a:spcBef>
                <a:spcPts val="0"/>
              </a:spcBef>
              <a:spcAft>
                <a:spcPts val="0"/>
              </a:spcAft>
              <a:buClr>
                <a:schemeClr val="dk1"/>
              </a:buClr>
              <a:buSzPts val="1000"/>
              <a:buFont typeface="Inter"/>
              <a:buChar char="○"/>
              <a:defRPr sz="1000">
                <a:solidFill>
                  <a:schemeClr val="dk1"/>
                </a:solidFill>
              </a:defRPr>
            </a:lvl5pPr>
            <a:lvl6pPr indent="-292100" lvl="5" marL="2743200">
              <a:lnSpc>
                <a:spcPct val="100000"/>
              </a:lnSpc>
              <a:spcBef>
                <a:spcPts val="0"/>
              </a:spcBef>
              <a:spcAft>
                <a:spcPts val="0"/>
              </a:spcAft>
              <a:buClr>
                <a:schemeClr val="dk1"/>
              </a:buClr>
              <a:buSzPts val="1000"/>
              <a:buFont typeface="Inter"/>
              <a:buChar char="■"/>
              <a:defRPr sz="1000">
                <a:solidFill>
                  <a:schemeClr val="dk1"/>
                </a:solidFill>
              </a:defRPr>
            </a:lvl6pPr>
            <a:lvl7pPr indent="-292100" lvl="6" marL="3200400">
              <a:lnSpc>
                <a:spcPct val="100000"/>
              </a:lnSpc>
              <a:spcBef>
                <a:spcPts val="0"/>
              </a:spcBef>
              <a:spcAft>
                <a:spcPts val="0"/>
              </a:spcAft>
              <a:buClr>
                <a:schemeClr val="dk1"/>
              </a:buClr>
              <a:buSzPts val="1000"/>
              <a:buFont typeface="Inter"/>
              <a:buChar char="●"/>
              <a:defRPr sz="1000">
                <a:solidFill>
                  <a:schemeClr val="dk1"/>
                </a:solidFill>
              </a:defRPr>
            </a:lvl7pPr>
            <a:lvl8pPr indent="-292100" lvl="7" marL="3657600">
              <a:lnSpc>
                <a:spcPct val="100000"/>
              </a:lnSpc>
              <a:spcBef>
                <a:spcPts val="0"/>
              </a:spcBef>
              <a:spcAft>
                <a:spcPts val="0"/>
              </a:spcAft>
              <a:buClr>
                <a:schemeClr val="dk1"/>
              </a:buClr>
              <a:buSzPts val="1000"/>
              <a:buFont typeface="Inter"/>
              <a:buChar char="○"/>
              <a:defRPr sz="1000">
                <a:solidFill>
                  <a:schemeClr val="dk1"/>
                </a:solidFill>
              </a:defRPr>
            </a:lvl8pPr>
            <a:lvl9pPr indent="-292100" lvl="8" marL="4114800">
              <a:lnSpc>
                <a:spcPct val="100000"/>
              </a:lnSpc>
              <a:spcBef>
                <a:spcPts val="0"/>
              </a:spcBef>
              <a:spcAft>
                <a:spcPts val="0"/>
              </a:spcAft>
              <a:buClr>
                <a:schemeClr val="dk1"/>
              </a:buClr>
              <a:buSzPts val="1000"/>
              <a:buFont typeface="Inter"/>
              <a:buChar char="■"/>
              <a:defRPr sz="1000">
                <a:solidFill>
                  <a:schemeClr val="dk1"/>
                </a:solidFill>
              </a:defRPr>
            </a:lvl9pPr>
          </a:lstStyle>
          <a:p/>
        </p:txBody>
      </p:sp>
      <p:sp>
        <p:nvSpPr>
          <p:cNvPr id="177" name="Google Shape;177;p29"/>
          <p:cNvSpPr txBox="1"/>
          <p:nvPr>
            <p:ph idx="5" type="body"/>
          </p:nvPr>
        </p:nvSpPr>
        <p:spPr>
          <a:xfrm>
            <a:off x="6091950" y="3706763"/>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78" name="Google Shape;178;p29"/>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9"/>
          <p:cNvSpPr txBox="1"/>
          <p:nvPr>
            <p:ph type="title"/>
          </p:nvPr>
        </p:nvSpPr>
        <p:spPr>
          <a:xfrm>
            <a:off x="283850" y="285900"/>
            <a:ext cx="56742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80" name="Google Shape;180;p29"/>
          <p:cNvSpPr txBox="1"/>
          <p:nvPr>
            <p:ph idx="6" type="body"/>
          </p:nvPr>
        </p:nvSpPr>
        <p:spPr>
          <a:xfrm>
            <a:off x="6091950" y="1553875"/>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81" name="Google Shape;181;p29"/>
          <p:cNvSpPr txBox="1"/>
          <p:nvPr>
            <p:ph idx="7"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2" name="Google Shape;182;p29"/>
          <p:cNvSpPr txBox="1"/>
          <p:nvPr>
            <p:ph idx="8"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3" name="Google Shape;183;p29"/>
          <p:cNvSpPr txBox="1"/>
          <p:nvPr>
            <p:ph idx="9" type="subTitle"/>
          </p:nvPr>
        </p:nvSpPr>
        <p:spPr>
          <a:xfrm>
            <a:off x="1648600" y="2636275"/>
            <a:ext cx="4095900" cy="972000"/>
          </a:xfrm>
          <a:prstGeom prst="rect">
            <a:avLst/>
          </a:prstGeom>
        </p:spPr>
        <p:txBody>
          <a:bodyPr anchorCtr="0" anchor="ctr" bIns="0" lIns="0" spcFirstLastPara="1" rIns="0" wrap="square" tIns="0">
            <a:normAutofit/>
          </a:bodyPr>
          <a:lstStyle>
            <a:lvl1pPr lvl="0">
              <a:spcBef>
                <a:spcPts val="0"/>
              </a:spcBef>
              <a:spcAft>
                <a:spcPts val="0"/>
              </a:spcAft>
              <a:buClr>
                <a:schemeClr val="accent4"/>
              </a:buClr>
              <a:buSzPts val="3600"/>
              <a:buFont typeface="Inter"/>
              <a:buNone/>
              <a:defRPr sz="3600">
                <a:solidFill>
                  <a:schemeClr val="accent4"/>
                </a:solidFill>
              </a:defRPr>
            </a:lvl1pPr>
            <a:lvl2pPr lvl="1">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2pPr>
            <a:lvl3pPr lvl="2">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3pPr>
            <a:lvl4pPr lvl="3">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4pPr>
            <a:lvl5pPr lvl="4">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5pPr>
            <a:lvl6pPr lvl="5">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6pPr>
            <a:lvl7pPr lvl="6">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7pPr>
            <a:lvl8pPr lvl="7">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8pPr>
            <a:lvl9pPr lvl="8">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9pPr>
          </a:lstStyle>
          <a:p/>
        </p:txBody>
      </p:sp>
      <p:sp>
        <p:nvSpPr>
          <p:cNvPr id="184" name="Google Shape;184;p29"/>
          <p:cNvSpPr txBox="1"/>
          <p:nvPr>
            <p:ph idx="13" type="subTitle"/>
          </p:nvPr>
        </p:nvSpPr>
        <p:spPr>
          <a:xfrm>
            <a:off x="1648600" y="1552438"/>
            <a:ext cx="4095900" cy="972000"/>
          </a:xfrm>
          <a:prstGeom prst="rect">
            <a:avLst/>
          </a:prstGeom>
        </p:spPr>
        <p:txBody>
          <a:bodyPr anchorCtr="0" anchor="ctr" bIns="0" lIns="0" spcFirstLastPara="1" rIns="0" wrap="square" tIns="0">
            <a:normAutofit/>
          </a:bodyPr>
          <a:lstStyle>
            <a:lvl1pPr lvl="0">
              <a:spcBef>
                <a:spcPts val="0"/>
              </a:spcBef>
              <a:spcAft>
                <a:spcPts val="0"/>
              </a:spcAft>
              <a:buClr>
                <a:schemeClr val="accent1"/>
              </a:buClr>
              <a:buSzPts val="3600"/>
              <a:buFont typeface="Inter"/>
              <a:buNone/>
              <a:defRPr sz="3600">
                <a:solidFill>
                  <a:schemeClr val="accent1"/>
                </a:solidFill>
              </a:defRPr>
            </a:lvl1pPr>
            <a:lvl2pPr lvl="1">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2pPr>
            <a:lvl3pPr lvl="2">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3pPr>
            <a:lvl4pPr lvl="3">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4pPr>
            <a:lvl5pPr lvl="4">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5pPr>
            <a:lvl6pPr lvl="5">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6pPr>
            <a:lvl7pPr lvl="6">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7pPr>
            <a:lvl8pPr lvl="7">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8pPr>
            <a:lvl9pPr lvl="8">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9pPr>
          </a:lstStyle>
          <a:p/>
        </p:txBody>
      </p:sp>
      <p:sp>
        <p:nvSpPr>
          <p:cNvPr id="185" name="Google Shape;185;p29"/>
          <p:cNvSpPr txBox="1"/>
          <p:nvPr>
            <p:ph idx="14" type="subTitle"/>
          </p:nvPr>
        </p:nvSpPr>
        <p:spPr>
          <a:xfrm>
            <a:off x="1648600" y="3707613"/>
            <a:ext cx="4095900" cy="972000"/>
          </a:xfrm>
          <a:prstGeom prst="rect">
            <a:avLst/>
          </a:prstGeom>
        </p:spPr>
        <p:txBody>
          <a:bodyPr anchorCtr="0" anchor="ctr" bIns="0" lIns="0" spcFirstLastPara="1" rIns="0" wrap="square" tIns="0">
            <a:normAutofit/>
          </a:bodyPr>
          <a:lstStyle>
            <a:lvl1pPr lvl="0">
              <a:spcBef>
                <a:spcPts val="0"/>
              </a:spcBef>
              <a:spcAft>
                <a:spcPts val="0"/>
              </a:spcAft>
              <a:buClr>
                <a:schemeClr val="accent5"/>
              </a:buClr>
              <a:buSzPts val="3600"/>
              <a:buFont typeface="Inter"/>
              <a:buNone/>
              <a:defRPr sz="3600">
                <a:solidFill>
                  <a:schemeClr val="accent5"/>
                </a:solidFill>
              </a:defRPr>
            </a:lvl1pPr>
            <a:lvl2pPr lvl="1">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2pPr>
            <a:lvl3pPr lvl="2">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3pPr>
            <a:lvl4pPr lvl="3">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4pPr>
            <a:lvl5pPr lvl="4">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5pPr>
            <a:lvl6pPr lvl="5">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6pPr>
            <a:lvl7pPr lvl="6">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7pPr>
            <a:lvl8pPr lvl="7">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8pPr>
            <a:lvl9pPr lvl="8">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6">
  <p:cSld name="BLANK_1_1_1_1_1_1_1_1_1_1_1_1_1_2_1_2_1_1">
    <p:bg>
      <p:bgPr>
        <a:solidFill>
          <a:schemeClr val="lt1"/>
        </a:solidFill>
      </p:bgPr>
    </p:bg>
    <p:spTree>
      <p:nvGrpSpPr>
        <p:cNvPr id="186" name="Shape 186"/>
        <p:cNvGrpSpPr/>
        <p:nvPr/>
      </p:nvGrpSpPr>
      <p:grpSpPr>
        <a:xfrm>
          <a:off x="0" y="0"/>
          <a:ext cx="0" cy="0"/>
          <a:chOff x="0" y="0"/>
          <a:chExt cx="0" cy="0"/>
        </a:xfrm>
      </p:grpSpPr>
      <p:sp>
        <p:nvSpPr>
          <p:cNvPr id="187" name="Google Shape;187;p30"/>
          <p:cNvSpPr txBox="1"/>
          <p:nvPr>
            <p:ph idx="1" type="subTitle"/>
          </p:nvPr>
        </p:nvSpPr>
        <p:spPr>
          <a:xfrm>
            <a:off x="3185700" y="37169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88" name="Google Shape;188;p30"/>
          <p:cNvSpPr txBox="1"/>
          <p:nvPr>
            <p:ph idx="2" type="subTitle"/>
          </p:nvPr>
        </p:nvSpPr>
        <p:spPr>
          <a:xfrm>
            <a:off x="1736388" y="26362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89" name="Google Shape;189;p30"/>
          <p:cNvSpPr txBox="1"/>
          <p:nvPr>
            <p:ph idx="3" type="subTitle"/>
          </p:nvPr>
        </p:nvSpPr>
        <p:spPr>
          <a:xfrm>
            <a:off x="288625" y="1555575"/>
            <a:ext cx="1005000" cy="972000"/>
          </a:xfrm>
          <a:prstGeom prst="rect">
            <a:avLst/>
          </a:prstGeom>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p:txBody>
      </p:sp>
      <p:sp>
        <p:nvSpPr>
          <p:cNvPr id="190" name="Google Shape;190;p30"/>
          <p:cNvSpPr txBox="1"/>
          <p:nvPr>
            <p:ph idx="4" type="body"/>
          </p:nvPr>
        </p:nvSpPr>
        <p:spPr>
          <a:xfrm>
            <a:off x="3187500" y="2635425"/>
            <a:ext cx="4227000" cy="972000"/>
          </a:xfrm>
          <a:prstGeom prst="rect">
            <a:avLst/>
          </a:prstGeom>
        </p:spPr>
        <p:txBody>
          <a:bodyPr anchorCtr="0" anchor="ctr" bIns="0" lIns="0" spcFirstLastPara="1" rIns="0" wrap="square" tIns="0">
            <a:noAutofit/>
          </a:bodyPr>
          <a:lstStyle>
            <a:lvl1pPr indent="-304800" lvl="0" marL="457200">
              <a:lnSpc>
                <a:spcPct val="100000"/>
              </a:lnSpc>
              <a:spcBef>
                <a:spcPts val="0"/>
              </a:spcBef>
              <a:spcAft>
                <a:spcPts val="0"/>
              </a:spcAft>
              <a:buClr>
                <a:schemeClr val="dk1"/>
              </a:buClr>
              <a:buSzPts val="1200"/>
              <a:buFont typeface="Inter"/>
              <a:buChar char="●"/>
              <a:defRPr>
                <a:solidFill>
                  <a:schemeClr val="dk1"/>
                </a:solidFill>
              </a:defRPr>
            </a:lvl1pPr>
            <a:lvl2pPr indent="-304800" lvl="1" marL="914400">
              <a:lnSpc>
                <a:spcPct val="100000"/>
              </a:lnSpc>
              <a:spcBef>
                <a:spcPts val="0"/>
              </a:spcBef>
              <a:spcAft>
                <a:spcPts val="0"/>
              </a:spcAft>
              <a:buClr>
                <a:schemeClr val="dk1"/>
              </a:buClr>
              <a:buSzPts val="1200"/>
              <a:buFont typeface="Inter"/>
              <a:buChar char="○"/>
              <a:defRPr>
                <a:solidFill>
                  <a:schemeClr val="dk1"/>
                </a:solidFill>
              </a:defRPr>
            </a:lvl2pPr>
            <a:lvl3pPr indent="-304800" lvl="2" marL="1371600">
              <a:lnSpc>
                <a:spcPct val="100000"/>
              </a:lnSpc>
              <a:spcBef>
                <a:spcPts val="0"/>
              </a:spcBef>
              <a:spcAft>
                <a:spcPts val="0"/>
              </a:spcAft>
              <a:buClr>
                <a:schemeClr val="dk1"/>
              </a:buClr>
              <a:buSzPts val="1200"/>
              <a:buFont typeface="Inter"/>
              <a:buChar char="■"/>
              <a:defRPr>
                <a:solidFill>
                  <a:schemeClr val="dk1"/>
                </a:solidFill>
              </a:defRPr>
            </a:lvl3pPr>
            <a:lvl4pPr indent="-304800" lvl="3" marL="1828800">
              <a:lnSpc>
                <a:spcPct val="100000"/>
              </a:lnSpc>
              <a:spcBef>
                <a:spcPts val="0"/>
              </a:spcBef>
              <a:spcAft>
                <a:spcPts val="0"/>
              </a:spcAft>
              <a:buClr>
                <a:schemeClr val="dk1"/>
              </a:buClr>
              <a:buSzPts val="1200"/>
              <a:buFont typeface="Inter"/>
              <a:buChar char="●"/>
              <a:defRPr>
                <a:solidFill>
                  <a:schemeClr val="dk1"/>
                </a:solidFill>
              </a:defRPr>
            </a:lvl4pPr>
            <a:lvl5pPr indent="-304800" lvl="4" marL="2286000">
              <a:lnSpc>
                <a:spcPct val="100000"/>
              </a:lnSpc>
              <a:spcBef>
                <a:spcPts val="0"/>
              </a:spcBef>
              <a:spcAft>
                <a:spcPts val="0"/>
              </a:spcAft>
              <a:buClr>
                <a:schemeClr val="dk1"/>
              </a:buClr>
              <a:buSzPts val="1200"/>
              <a:buFont typeface="Inter"/>
              <a:buChar char="○"/>
              <a:defRPr>
                <a:solidFill>
                  <a:schemeClr val="dk1"/>
                </a:solidFill>
              </a:defRPr>
            </a:lvl5pPr>
            <a:lvl6pPr indent="-304800" lvl="5" marL="2743200">
              <a:lnSpc>
                <a:spcPct val="100000"/>
              </a:lnSpc>
              <a:spcBef>
                <a:spcPts val="0"/>
              </a:spcBef>
              <a:spcAft>
                <a:spcPts val="0"/>
              </a:spcAft>
              <a:buClr>
                <a:schemeClr val="dk1"/>
              </a:buClr>
              <a:buSzPts val="1200"/>
              <a:buFont typeface="Inter"/>
              <a:buChar char="■"/>
              <a:defRPr>
                <a:solidFill>
                  <a:schemeClr val="dk1"/>
                </a:solidFill>
              </a:defRPr>
            </a:lvl6pPr>
            <a:lvl7pPr indent="-304800" lvl="6" marL="3200400">
              <a:lnSpc>
                <a:spcPct val="100000"/>
              </a:lnSpc>
              <a:spcBef>
                <a:spcPts val="0"/>
              </a:spcBef>
              <a:spcAft>
                <a:spcPts val="0"/>
              </a:spcAft>
              <a:buClr>
                <a:schemeClr val="dk1"/>
              </a:buClr>
              <a:buSzPts val="1200"/>
              <a:buFont typeface="Inter"/>
              <a:buChar char="●"/>
              <a:defRPr>
                <a:solidFill>
                  <a:schemeClr val="dk1"/>
                </a:solidFill>
              </a:defRPr>
            </a:lvl7pPr>
            <a:lvl8pPr indent="-304800" lvl="7" marL="3657600">
              <a:lnSpc>
                <a:spcPct val="100000"/>
              </a:lnSpc>
              <a:spcBef>
                <a:spcPts val="0"/>
              </a:spcBef>
              <a:spcAft>
                <a:spcPts val="0"/>
              </a:spcAft>
              <a:buClr>
                <a:schemeClr val="dk1"/>
              </a:buClr>
              <a:buSzPts val="1200"/>
              <a:buFont typeface="Inter"/>
              <a:buChar char="○"/>
              <a:defRPr>
                <a:solidFill>
                  <a:schemeClr val="dk1"/>
                </a:solidFill>
              </a:defRPr>
            </a:lvl8pPr>
            <a:lvl9pPr indent="-304800" lvl="8" marL="4114800">
              <a:lnSpc>
                <a:spcPct val="100000"/>
              </a:lnSpc>
              <a:spcBef>
                <a:spcPts val="0"/>
              </a:spcBef>
              <a:spcAft>
                <a:spcPts val="0"/>
              </a:spcAft>
              <a:buClr>
                <a:schemeClr val="dk1"/>
              </a:buClr>
              <a:buSzPts val="1200"/>
              <a:buFont typeface="Inter"/>
              <a:buChar char="■"/>
              <a:defRPr>
                <a:solidFill>
                  <a:schemeClr val="dk1"/>
                </a:solidFill>
              </a:defRPr>
            </a:lvl9pPr>
          </a:lstStyle>
          <a:p/>
        </p:txBody>
      </p:sp>
      <p:sp>
        <p:nvSpPr>
          <p:cNvPr id="191" name="Google Shape;191;p30"/>
          <p:cNvSpPr txBox="1"/>
          <p:nvPr>
            <p:ph idx="5" type="body"/>
          </p:nvPr>
        </p:nvSpPr>
        <p:spPr>
          <a:xfrm>
            <a:off x="4629750" y="3706771"/>
            <a:ext cx="4227000" cy="972000"/>
          </a:xfrm>
          <a:prstGeom prst="rect">
            <a:avLst/>
          </a:prstGeom>
        </p:spPr>
        <p:txBody>
          <a:bodyPr anchorCtr="0" anchor="ctr" bIns="0" lIns="0" spcFirstLastPara="1" rIns="0" wrap="square" tIns="0">
            <a:noAutofit/>
          </a:bodyPr>
          <a:lstStyle>
            <a:lvl1pPr indent="-304800" lvl="0" marL="457200">
              <a:spcBef>
                <a:spcPts val="0"/>
              </a:spcBef>
              <a:spcAft>
                <a:spcPts val="0"/>
              </a:spcAft>
              <a:buClr>
                <a:schemeClr val="dk1"/>
              </a:buClr>
              <a:buSzPts val="1200"/>
              <a:buFont typeface="Inter"/>
              <a:buChar char="●"/>
              <a:defRPr>
                <a:solidFill>
                  <a:schemeClr val="dk1"/>
                </a:solidFill>
              </a:defRPr>
            </a:lvl1pPr>
            <a:lvl2pPr indent="-304800" lvl="1" marL="914400">
              <a:spcBef>
                <a:spcPts val="0"/>
              </a:spcBef>
              <a:spcAft>
                <a:spcPts val="0"/>
              </a:spcAft>
              <a:buClr>
                <a:schemeClr val="dk1"/>
              </a:buClr>
              <a:buSzPts val="1200"/>
              <a:buFont typeface="Inter"/>
              <a:buChar char="○"/>
              <a:defRPr>
                <a:solidFill>
                  <a:schemeClr val="dk1"/>
                </a:solidFill>
              </a:defRPr>
            </a:lvl2pPr>
            <a:lvl3pPr indent="-304800" lvl="2" marL="1371600">
              <a:spcBef>
                <a:spcPts val="0"/>
              </a:spcBef>
              <a:spcAft>
                <a:spcPts val="0"/>
              </a:spcAft>
              <a:buClr>
                <a:schemeClr val="dk1"/>
              </a:buClr>
              <a:buSzPts val="1200"/>
              <a:buFont typeface="Inter"/>
              <a:buChar char="■"/>
              <a:defRPr>
                <a:solidFill>
                  <a:schemeClr val="dk1"/>
                </a:solidFill>
              </a:defRPr>
            </a:lvl3pPr>
            <a:lvl4pPr indent="-304800" lvl="3" marL="1828800">
              <a:spcBef>
                <a:spcPts val="0"/>
              </a:spcBef>
              <a:spcAft>
                <a:spcPts val="0"/>
              </a:spcAft>
              <a:buClr>
                <a:schemeClr val="dk1"/>
              </a:buClr>
              <a:buSzPts val="1200"/>
              <a:buFont typeface="Inter"/>
              <a:buChar char="●"/>
              <a:defRPr>
                <a:solidFill>
                  <a:schemeClr val="dk1"/>
                </a:solidFill>
              </a:defRPr>
            </a:lvl4pPr>
            <a:lvl5pPr indent="-304800" lvl="4" marL="2286000">
              <a:spcBef>
                <a:spcPts val="0"/>
              </a:spcBef>
              <a:spcAft>
                <a:spcPts val="0"/>
              </a:spcAft>
              <a:buClr>
                <a:schemeClr val="dk1"/>
              </a:buClr>
              <a:buSzPts val="1200"/>
              <a:buFont typeface="Inter"/>
              <a:buChar char="○"/>
              <a:defRPr>
                <a:solidFill>
                  <a:schemeClr val="dk1"/>
                </a:solidFill>
              </a:defRPr>
            </a:lvl5pPr>
            <a:lvl6pPr indent="-304800" lvl="5" marL="2743200">
              <a:spcBef>
                <a:spcPts val="0"/>
              </a:spcBef>
              <a:spcAft>
                <a:spcPts val="0"/>
              </a:spcAft>
              <a:buClr>
                <a:schemeClr val="dk1"/>
              </a:buClr>
              <a:buSzPts val="1200"/>
              <a:buFont typeface="Inter"/>
              <a:buChar char="■"/>
              <a:defRPr>
                <a:solidFill>
                  <a:schemeClr val="dk1"/>
                </a:solidFill>
              </a:defRPr>
            </a:lvl6pPr>
            <a:lvl7pPr indent="-304800" lvl="6" marL="3200400">
              <a:spcBef>
                <a:spcPts val="0"/>
              </a:spcBef>
              <a:spcAft>
                <a:spcPts val="0"/>
              </a:spcAft>
              <a:buClr>
                <a:schemeClr val="dk1"/>
              </a:buClr>
              <a:buSzPts val="1200"/>
              <a:buFont typeface="Inter"/>
              <a:buChar char="●"/>
              <a:defRPr>
                <a:solidFill>
                  <a:schemeClr val="dk1"/>
                </a:solidFill>
              </a:defRPr>
            </a:lvl7pPr>
            <a:lvl8pPr indent="-304800" lvl="7" marL="3657600">
              <a:spcBef>
                <a:spcPts val="0"/>
              </a:spcBef>
              <a:spcAft>
                <a:spcPts val="0"/>
              </a:spcAft>
              <a:buClr>
                <a:schemeClr val="dk1"/>
              </a:buClr>
              <a:buSzPts val="1200"/>
              <a:buFont typeface="Inter"/>
              <a:buChar char="○"/>
              <a:defRPr>
                <a:solidFill>
                  <a:schemeClr val="dk1"/>
                </a:solidFill>
              </a:defRPr>
            </a:lvl8pPr>
            <a:lvl9pPr indent="-304800" lvl="8" marL="4114800">
              <a:spcBef>
                <a:spcPts val="0"/>
              </a:spcBef>
              <a:spcAft>
                <a:spcPts val="0"/>
              </a:spcAft>
              <a:buClr>
                <a:schemeClr val="dk1"/>
              </a:buClr>
              <a:buSzPts val="1200"/>
              <a:buFont typeface="Inter"/>
              <a:buChar char="■"/>
              <a:defRPr>
                <a:solidFill>
                  <a:schemeClr val="dk1"/>
                </a:solidFill>
              </a:defRPr>
            </a:lvl9pPr>
          </a:lstStyle>
          <a:p/>
        </p:txBody>
      </p:sp>
      <p:sp>
        <p:nvSpPr>
          <p:cNvPr id="192" name="Google Shape;192;p30"/>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0"/>
          <p:cNvSpPr txBox="1"/>
          <p:nvPr>
            <p:ph type="title"/>
          </p:nvPr>
        </p:nvSpPr>
        <p:spPr>
          <a:xfrm>
            <a:off x="283850" y="285900"/>
            <a:ext cx="56742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94" name="Google Shape;194;p30"/>
          <p:cNvSpPr txBox="1"/>
          <p:nvPr>
            <p:ph idx="6" type="body"/>
          </p:nvPr>
        </p:nvSpPr>
        <p:spPr>
          <a:xfrm>
            <a:off x="1736400" y="1553875"/>
            <a:ext cx="4227000" cy="9720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dk1"/>
              </a:buClr>
              <a:buSzPts val="1200"/>
              <a:buFont typeface="Inter"/>
              <a:buChar char="●"/>
              <a:defRPr>
                <a:solidFill>
                  <a:schemeClr val="dk1"/>
                </a:solidFill>
              </a:defRPr>
            </a:lvl1pPr>
            <a:lvl2pPr indent="-304800" lvl="1" marL="914400">
              <a:spcBef>
                <a:spcPts val="0"/>
              </a:spcBef>
              <a:spcAft>
                <a:spcPts val="0"/>
              </a:spcAft>
              <a:buClr>
                <a:schemeClr val="dk1"/>
              </a:buClr>
              <a:buSzPts val="1200"/>
              <a:buFont typeface="Inter"/>
              <a:buChar char="○"/>
              <a:defRPr>
                <a:solidFill>
                  <a:schemeClr val="dk1"/>
                </a:solidFill>
              </a:defRPr>
            </a:lvl2pPr>
            <a:lvl3pPr indent="-304800" lvl="2" marL="1371600">
              <a:spcBef>
                <a:spcPts val="0"/>
              </a:spcBef>
              <a:spcAft>
                <a:spcPts val="0"/>
              </a:spcAft>
              <a:buClr>
                <a:schemeClr val="dk1"/>
              </a:buClr>
              <a:buSzPts val="1200"/>
              <a:buFont typeface="Inter"/>
              <a:buChar char="■"/>
              <a:defRPr>
                <a:solidFill>
                  <a:schemeClr val="dk1"/>
                </a:solidFill>
              </a:defRPr>
            </a:lvl3pPr>
            <a:lvl4pPr indent="-304800" lvl="3" marL="1828800">
              <a:spcBef>
                <a:spcPts val="0"/>
              </a:spcBef>
              <a:spcAft>
                <a:spcPts val="0"/>
              </a:spcAft>
              <a:buClr>
                <a:schemeClr val="dk1"/>
              </a:buClr>
              <a:buSzPts val="1200"/>
              <a:buFont typeface="Inter"/>
              <a:buChar char="●"/>
              <a:defRPr>
                <a:solidFill>
                  <a:schemeClr val="dk1"/>
                </a:solidFill>
              </a:defRPr>
            </a:lvl4pPr>
            <a:lvl5pPr indent="-304800" lvl="4" marL="2286000">
              <a:spcBef>
                <a:spcPts val="0"/>
              </a:spcBef>
              <a:spcAft>
                <a:spcPts val="0"/>
              </a:spcAft>
              <a:buClr>
                <a:schemeClr val="dk1"/>
              </a:buClr>
              <a:buSzPts val="1200"/>
              <a:buFont typeface="Inter"/>
              <a:buChar char="○"/>
              <a:defRPr>
                <a:solidFill>
                  <a:schemeClr val="dk1"/>
                </a:solidFill>
              </a:defRPr>
            </a:lvl5pPr>
            <a:lvl6pPr indent="-304800" lvl="5" marL="2743200">
              <a:spcBef>
                <a:spcPts val="0"/>
              </a:spcBef>
              <a:spcAft>
                <a:spcPts val="0"/>
              </a:spcAft>
              <a:buClr>
                <a:schemeClr val="dk1"/>
              </a:buClr>
              <a:buSzPts val="1200"/>
              <a:buFont typeface="Inter"/>
              <a:buChar char="■"/>
              <a:defRPr>
                <a:solidFill>
                  <a:schemeClr val="dk1"/>
                </a:solidFill>
              </a:defRPr>
            </a:lvl6pPr>
            <a:lvl7pPr indent="-304800" lvl="6" marL="3200400">
              <a:spcBef>
                <a:spcPts val="0"/>
              </a:spcBef>
              <a:spcAft>
                <a:spcPts val="0"/>
              </a:spcAft>
              <a:buClr>
                <a:schemeClr val="dk1"/>
              </a:buClr>
              <a:buSzPts val="1200"/>
              <a:buFont typeface="Inter"/>
              <a:buChar char="●"/>
              <a:defRPr>
                <a:solidFill>
                  <a:schemeClr val="dk1"/>
                </a:solidFill>
              </a:defRPr>
            </a:lvl7pPr>
            <a:lvl8pPr indent="-304800" lvl="7" marL="3657600">
              <a:spcBef>
                <a:spcPts val="0"/>
              </a:spcBef>
              <a:spcAft>
                <a:spcPts val="0"/>
              </a:spcAft>
              <a:buClr>
                <a:schemeClr val="dk1"/>
              </a:buClr>
              <a:buSzPts val="1200"/>
              <a:buFont typeface="Inter"/>
              <a:buChar char="○"/>
              <a:defRPr>
                <a:solidFill>
                  <a:schemeClr val="dk1"/>
                </a:solidFill>
              </a:defRPr>
            </a:lvl8pPr>
            <a:lvl9pPr indent="-304800" lvl="8" marL="4114800">
              <a:spcBef>
                <a:spcPts val="0"/>
              </a:spcBef>
              <a:spcAft>
                <a:spcPts val="0"/>
              </a:spcAft>
              <a:buClr>
                <a:schemeClr val="dk1"/>
              </a:buClr>
              <a:buSzPts val="1200"/>
              <a:buFont typeface="Inter"/>
              <a:buChar char="■"/>
              <a:defRPr>
                <a:solidFill>
                  <a:schemeClr val="dk1"/>
                </a:solidFill>
              </a:defRPr>
            </a:lvl9pPr>
          </a:lstStyle>
          <a:p/>
        </p:txBody>
      </p:sp>
      <p:sp>
        <p:nvSpPr>
          <p:cNvPr id="195" name="Google Shape;195;p30"/>
          <p:cNvSpPr txBox="1"/>
          <p:nvPr>
            <p:ph idx="7"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96" name="Google Shape;196;p30"/>
          <p:cNvSpPr txBox="1"/>
          <p:nvPr>
            <p:ph idx="8"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8">
  <p:cSld name="BLANK_1_1_1_1_1_1_1_1_1_1_1_1_1_2_1_1_1">
    <p:spTree>
      <p:nvGrpSpPr>
        <p:cNvPr id="197" name="Shape 197"/>
        <p:cNvGrpSpPr/>
        <p:nvPr/>
      </p:nvGrpSpPr>
      <p:grpSpPr>
        <a:xfrm>
          <a:off x="0" y="0"/>
          <a:ext cx="0" cy="0"/>
          <a:chOff x="0" y="0"/>
          <a:chExt cx="0" cy="0"/>
        </a:xfrm>
      </p:grpSpPr>
      <p:sp>
        <p:nvSpPr>
          <p:cNvPr id="198" name="Google Shape;198;p31"/>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31"/>
          <p:cNvSpPr txBox="1"/>
          <p:nvPr>
            <p:ph type="title"/>
          </p:nvPr>
        </p:nvSpPr>
        <p:spPr>
          <a:xfrm>
            <a:off x="283850" y="285900"/>
            <a:ext cx="5674200" cy="22353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p:txBody>
      </p:sp>
      <p:sp>
        <p:nvSpPr>
          <p:cNvPr id="200" name="Google Shape;200;p31"/>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31"/>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31"/>
          <p:cNvSpPr txBox="1"/>
          <p:nvPr>
            <p:ph idx="1" type="body"/>
          </p:nvPr>
        </p:nvSpPr>
        <p:spPr>
          <a:xfrm>
            <a:off x="2456850" y="3716975"/>
            <a:ext cx="2055000" cy="728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03" name="Google Shape;203;p31"/>
          <p:cNvSpPr txBox="1"/>
          <p:nvPr>
            <p:ph idx="4" type="body"/>
          </p:nvPr>
        </p:nvSpPr>
        <p:spPr>
          <a:xfrm>
            <a:off x="4629750" y="3716975"/>
            <a:ext cx="2055000" cy="728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04" name="Google Shape;204;p31"/>
          <p:cNvSpPr txBox="1"/>
          <p:nvPr>
            <p:ph idx="5" type="body"/>
          </p:nvPr>
        </p:nvSpPr>
        <p:spPr>
          <a:xfrm>
            <a:off x="6802050" y="3716975"/>
            <a:ext cx="2054700" cy="728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9">
  <p:cSld name="BLANK_1_1_1_1_1_1_1_1_1_1_1_1_1_2_1_1_2">
    <p:spTree>
      <p:nvGrpSpPr>
        <p:cNvPr id="205" name="Shape 205"/>
        <p:cNvGrpSpPr/>
        <p:nvPr/>
      </p:nvGrpSpPr>
      <p:grpSpPr>
        <a:xfrm>
          <a:off x="0" y="0"/>
          <a:ext cx="0" cy="0"/>
          <a:chOff x="0" y="0"/>
          <a:chExt cx="0" cy="0"/>
        </a:xfrm>
      </p:grpSpPr>
      <p:sp>
        <p:nvSpPr>
          <p:cNvPr id="206" name="Google Shape;206;p32"/>
          <p:cNvSpPr txBox="1"/>
          <p:nvPr>
            <p:ph idx="1" type="body"/>
          </p:nvPr>
        </p:nvSpPr>
        <p:spPr>
          <a:xfrm>
            <a:off x="6091950" y="1553875"/>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07" name="Google Shape;207;p32"/>
          <p:cNvSpPr txBox="1"/>
          <p:nvPr>
            <p:ph idx="2" type="body"/>
          </p:nvPr>
        </p:nvSpPr>
        <p:spPr>
          <a:xfrm>
            <a:off x="6091950" y="2635425"/>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08" name="Google Shape;208;p32"/>
          <p:cNvSpPr txBox="1"/>
          <p:nvPr>
            <p:ph idx="3" type="body"/>
          </p:nvPr>
        </p:nvSpPr>
        <p:spPr>
          <a:xfrm>
            <a:off x="6091950" y="3706763"/>
            <a:ext cx="2764800" cy="972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09" name="Google Shape;209;p32"/>
          <p:cNvSpPr txBox="1"/>
          <p:nvPr>
            <p:ph type="title"/>
          </p:nvPr>
        </p:nvSpPr>
        <p:spPr>
          <a:xfrm>
            <a:off x="283850" y="285900"/>
            <a:ext cx="42276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1800"/>
            </a:lvl1pPr>
            <a:lvl2pPr lvl="1">
              <a:lnSpc>
                <a:spcPct val="85000"/>
              </a:lnSpc>
              <a:spcBef>
                <a:spcPts val="0"/>
              </a:spcBef>
              <a:spcAft>
                <a:spcPts val="0"/>
              </a:spcAft>
              <a:buNone/>
              <a:defRPr sz="1800"/>
            </a:lvl2pPr>
            <a:lvl3pPr lvl="2">
              <a:lnSpc>
                <a:spcPct val="85000"/>
              </a:lnSpc>
              <a:spcBef>
                <a:spcPts val="0"/>
              </a:spcBef>
              <a:spcAft>
                <a:spcPts val="0"/>
              </a:spcAft>
              <a:buNone/>
              <a:defRPr sz="1800"/>
            </a:lvl3pPr>
            <a:lvl4pPr lvl="3">
              <a:lnSpc>
                <a:spcPct val="85000"/>
              </a:lnSpc>
              <a:spcBef>
                <a:spcPts val="0"/>
              </a:spcBef>
              <a:spcAft>
                <a:spcPts val="0"/>
              </a:spcAft>
              <a:buNone/>
              <a:defRPr sz="1800"/>
            </a:lvl4pPr>
            <a:lvl5pPr lvl="4">
              <a:lnSpc>
                <a:spcPct val="85000"/>
              </a:lnSpc>
              <a:spcBef>
                <a:spcPts val="0"/>
              </a:spcBef>
              <a:spcAft>
                <a:spcPts val="0"/>
              </a:spcAft>
              <a:buNone/>
              <a:defRPr sz="1800"/>
            </a:lvl5pPr>
            <a:lvl6pPr lvl="5">
              <a:lnSpc>
                <a:spcPct val="85000"/>
              </a:lnSpc>
              <a:spcBef>
                <a:spcPts val="0"/>
              </a:spcBef>
              <a:spcAft>
                <a:spcPts val="0"/>
              </a:spcAft>
              <a:buNone/>
              <a:defRPr sz="1800"/>
            </a:lvl6pPr>
            <a:lvl7pPr lvl="6">
              <a:lnSpc>
                <a:spcPct val="85000"/>
              </a:lnSpc>
              <a:spcBef>
                <a:spcPts val="0"/>
              </a:spcBef>
              <a:spcAft>
                <a:spcPts val="0"/>
              </a:spcAft>
              <a:buNone/>
              <a:defRPr sz="1800"/>
            </a:lvl7pPr>
            <a:lvl8pPr lvl="7">
              <a:lnSpc>
                <a:spcPct val="85000"/>
              </a:lnSpc>
              <a:spcBef>
                <a:spcPts val="0"/>
              </a:spcBef>
              <a:spcAft>
                <a:spcPts val="0"/>
              </a:spcAft>
              <a:buNone/>
              <a:defRPr sz="1800"/>
            </a:lvl8pPr>
            <a:lvl9pPr lvl="8">
              <a:lnSpc>
                <a:spcPct val="85000"/>
              </a:lnSpc>
              <a:spcBef>
                <a:spcPts val="0"/>
              </a:spcBef>
              <a:spcAft>
                <a:spcPts val="0"/>
              </a:spcAft>
              <a:buNone/>
              <a:defRPr sz="1800"/>
            </a:lvl9pPr>
          </a:lstStyle>
          <a:p/>
        </p:txBody>
      </p:sp>
      <p:sp>
        <p:nvSpPr>
          <p:cNvPr id="210" name="Google Shape;210;p32"/>
          <p:cNvSpPr txBox="1"/>
          <p:nvPr>
            <p:ph idx="4"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32"/>
          <p:cNvSpPr txBox="1"/>
          <p:nvPr>
            <p:ph idx="5"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32"/>
          <p:cNvSpPr txBox="1"/>
          <p:nvPr>
            <p:ph idx="6" type="subTitle"/>
          </p:nvPr>
        </p:nvSpPr>
        <p:spPr>
          <a:xfrm>
            <a:off x="288625" y="1555575"/>
            <a:ext cx="4509600" cy="972000"/>
          </a:xfrm>
          <a:prstGeom prst="rect">
            <a:avLst/>
          </a:prstGeom>
        </p:spPr>
        <p:txBody>
          <a:bodyPr anchorCtr="0" anchor="t" bIns="0" lIns="0" spcFirstLastPara="1" rIns="0" wrap="square" tIns="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p:txBody>
      </p:sp>
      <p:sp>
        <p:nvSpPr>
          <p:cNvPr id="213" name="Google Shape;213;p32"/>
          <p:cNvSpPr txBox="1"/>
          <p:nvPr>
            <p:ph idx="7" type="subTitle"/>
          </p:nvPr>
        </p:nvSpPr>
        <p:spPr>
          <a:xfrm>
            <a:off x="288625" y="2636275"/>
            <a:ext cx="4509600" cy="972000"/>
          </a:xfrm>
          <a:prstGeom prst="rect">
            <a:avLst/>
          </a:prstGeom>
        </p:spPr>
        <p:txBody>
          <a:bodyPr anchorCtr="0" anchor="t" bIns="0" lIns="0" spcFirstLastPara="1" rIns="0" wrap="square" tIns="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p:txBody>
      </p:sp>
      <p:sp>
        <p:nvSpPr>
          <p:cNvPr id="214" name="Google Shape;214;p32"/>
          <p:cNvSpPr txBox="1"/>
          <p:nvPr>
            <p:ph idx="8" type="subTitle"/>
          </p:nvPr>
        </p:nvSpPr>
        <p:spPr>
          <a:xfrm>
            <a:off x="288625" y="3716975"/>
            <a:ext cx="4509600" cy="972000"/>
          </a:xfrm>
          <a:prstGeom prst="rect">
            <a:avLst/>
          </a:prstGeom>
        </p:spPr>
        <p:txBody>
          <a:bodyPr anchorCtr="0" anchor="t" bIns="0" lIns="0" spcFirstLastPara="1" rIns="0" wrap="square" tIns="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p:txBody>
      </p:sp>
      <p:sp>
        <p:nvSpPr>
          <p:cNvPr id="215" name="Google Shape;215;p32"/>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0">
  <p:cSld name="BLANK_1_1_1_1_1_1_1_1_1_1_1_1_1_2_1_3">
    <p:bg>
      <p:bgPr>
        <a:solidFill>
          <a:schemeClr val="accent3"/>
        </a:solidFill>
      </p:bgPr>
    </p:bg>
    <p:spTree>
      <p:nvGrpSpPr>
        <p:cNvPr id="216" name="Shape 216"/>
        <p:cNvGrpSpPr/>
        <p:nvPr/>
      </p:nvGrpSpPr>
      <p:grpSpPr>
        <a:xfrm>
          <a:off x="0" y="0"/>
          <a:ext cx="0" cy="0"/>
          <a:chOff x="0" y="0"/>
          <a:chExt cx="0" cy="0"/>
        </a:xfrm>
      </p:grpSpPr>
      <p:sp>
        <p:nvSpPr>
          <p:cNvPr id="217" name="Google Shape;217;p33"/>
          <p:cNvSpPr txBox="1"/>
          <p:nvPr>
            <p:ph idx="1" type="subTitle"/>
          </p:nvPr>
        </p:nvSpPr>
        <p:spPr>
          <a:xfrm>
            <a:off x="4629000" y="285900"/>
            <a:ext cx="4228200" cy="357600"/>
          </a:xfrm>
          <a:prstGeom prst="rect">
            <a:avLst/>
          </a:prstGeom>
        </p:spPr>
        <p:txBody>
          <a:bodyPr anchorCtr="0" anchor="t" bIns="0" lIns="182875" spcFirstLastPara="1" rIns="0" wrap="square" tIns="182875">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p:txBody>
      </p:sp>
      <p:sp>
        <p:nvSpPr>
          <p:cNvPr id="218" name="Google Shape;218;p33"/>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3"/>
          <p:cNvSpPr txBox="1"/>
          <p:nvPr>
            <p:ph type="title"/>
          </p:nvPr>
        </p:nvSpPr>
        <p:spPr>
          <a:xfrm>
            <a:off x="283850" y="285900"/>
            <a:ext cx="2764800" cy="11547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220" name="Google Shape;220;p33"/>
          <p:cNvSpPr txBox="1"/>
          <p:nvPr>
            <p:ph idx="2" type="body"/>
          </p:nvPr>
        </p:nvSpPr>
        <p:spPr>
          <a:xfrm>
            <a:off x="4629450" y="786100"/>
            <a:ext cx="2172600" cy="804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221" name="Google Shape;221;p33"/>
          <p:cNvSpPr txBox="1"/>
          <p:nvPr>
            <p:ph idx="3"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22" name="Google Shape;222;p33"/>
          <p:cNvSpPr txBox="1"/>
          <p:nvPr>
            <p:ph idx="4"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23" name="Google Shape;223;p33"/>
          <p:cNvSpPr txBox="1"/>
          <p:nvPr>
            <p:ph idx="5" type="subTitle"/>
          </p:nvPr>
        </p:nvSpPr>
        <p:spPr>
          <a:xfrm>
            <a:off x="4629000" y="1751850"/>
            <a:ext cx="4228200" cy="357600"/>
          </a:xfrm>
          <a:prstGeom prst="rect">
            <a:avLst/>
          </a:prstGeom>
        </p:spPr>
        <p:txBody>
          <a:bodyPr anchorCtr="0" anchor="t" bIns="0" lIns="182875" spcFirstLastPara="1" rIns="0" wrap="square" tIns="182875">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p:txBody>
      </p:sp>
      <p:sp>
        <p:nvSpPr>
          <p:cNvPr id="224" name="Google Shape;224;p33"/>
          <p:cNvSpPr txBox="1"/>
          <p:nvPr>
            <p:ph idx="6" type="body"/>
          </p:nvPr>
        </p:nvSpPr>
        <p:spPr>
          <a:xfrm>
            <a:off x="4629450" y="2252055"/>
            <a:ext cx="2172600" cy="804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225" name="Google Shape;225;p33"/>
          <p:cNvSpPr txBox="1"/>
          <p:nvPr>
            <p:ph idx="7" type="subTitle"/>
          </p:nvPr>
        </p:nvSpPr>
        <p:spPr>
          <a:xfrm>
            <a:off x="4629000" y="3217788"/>
            <a:ext cx="4228200" cy="357600"/>
          </a:xfrm>
          <a:prstGeom prst="rect">
            <a:avLst/>
          </a:prstGeom>
        </p:spPr>
        <p:txBody>
          <a:bodyPr anchorCtr="0" anchor="t" bIns="0" lIns="182875" spcFirstLastPara="1" rIns="0" wrap="square" tIns="182875">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p:txBody>
      </p:sp>
      <p:sp>
        <p:nvSpPr>
          <p:cNvPr id="226" name="Google Shape;226;p33"/>
          <p:cNvSpPr txBox="1"/>
          <p:nvPr>
            <p:ph idx="8" type="body"/>
          </p:nvPr>
        </p:nvSpPr>
        <p:spPr>
          <a:xfrm>
            <a:off x="4629450" y="3717997"/>
            <a:ext cx="2172600" cy="804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227" name="Google Shape;227;p33"/>
          <p:cNvSpPr txBox="1"/>
          <p:nvPr>
            <p:ph idx="9" type="body"/>
          </p:nvPr>
        </p:nvSpPr>
        <p:spPr>
          <a:xfrm>
            <a:off x="284850" y="3717988"/>
            <a:ext cx="2055300" cy="804300"/>
          </a:xfrm>
          <a:prstGeom prst="rect">
            <a:avLst/>
          </a:prstGeom>
        </p:spPr>
        <p:txBody>
          <a:bodyPr anchorCtr="0" anchor="t" bIns="0" lIns="0" spcFirstLastPara="1" rIns="182875" wrap="square" tIns="0">
            <a:spAutoFit/>
          </a:bodyPr>
          <a:lstStyle>
            <a:lvl1pPr indent="-292100" lvl="0" marL="457200">
              <a:lnSpc>
                <a:spcPct val="100000"/>
              </a:lnSpc>
              <a:spcBef>
                <a:spcPts val="0"/>
              </a:spcBef>
              <a:spcAft>
                <a:spcPts val="0"/>
              </a:spcAft>
              <a:buClr>
                <a:schemeClr val="dk1"/>
              </a:buClr>
              <a:buSzPts val="1000"/>
              <a:buFont typeface="Inter"/>
              <a:buChar char="●"/>
              <a:defRPr sz="1000">
                <a:solidFill>
                  <a:schemeClr val="dk1"/>
                </a:solidFill>
              </a:defRPr>
            </a:lvl1pPr>
            <a:lvl2pPr indent="-292100" lvl="1" marL="914400">
              <a:lnSpc>
                <a:spcPct val="100000"/>
              </a:lnSpc>
              <a:spcBef>
                <a:spcPts val="0"/>
              </a:spcBef>
              <a:spcAft>
                <a:spcPts val="0"/>
              </a:spcAft>
              <a:buClr>
                <a:schemeClr val="dk1"/>
              </a:buClr>
              <a:buSzPts val="1000"/>
              <a:buFont typeface="Inter"/>
              <a:buChar char="○"/>
              <a:defRPr sz="1000">
                <a:solidFill>
                  <a:schemeClr val="dk1"/>
                </a:solidFill>
              </a:defRPr>
            </a:lvl2pPr>
            <a:lvl3pPr indent="-292100" lvl="2" marL="1371600">
              <a:lnSpc>
                <a:spcPct val="100000"/>
              </a:lnSpc>
              <a:spcBef>
                <a:spcPts val="0"/>
              </a:spcBef>
              <a:spcAft>
                <a:spcPts val="0"/>
              </a:spcAft>
              <a:buClr>
                <a:schemeClr val="dk1"/>
              </a:buClr>
              <a:buSzPts val="1000"/>
              <a:buFont typeface="Inter"/>
              <a:buChar char="■"/>
              <a:defRPr sz="1000">
                <a:solidFill>
                  <a:schemeClr val="dk1"/>
                </a:solidFill>
              </a:defRPr>
            </a:lvl3pPr>
            <a:lvl4pPr indent="-292100" lvl="3" marL="1828800">
              <a:lnSpc>
                <a:spcPct val="100000"/>
              </a:lnSpc>
              <a:spcBef>
                <a:spcPts val="0"/>
              </a:spcBef>
              <a:spcAft>
                <a:spcPts val="0"/>
              </a:spcAft>
              <a:buClr>
                <a:schemeClr val="dk1"/>
              </a:buClr>
              <a:buSzPts val="1000"/>
              <a:buFont typeface="Inter"/>
              <a:buChar char="●"/>
              <a:defRPr sz="1000">
                <a:solidFill>
                  <a:schemeClr val="dk1"/>
                </a:solidFill>
              </a:defRPr>
            </a:lvl4pPr>
            <a:lvl5pPr indent="-292100" lvl="4" marL="2286000">
              <a:lnSpc>
                <a:spcPct val="100000"/>
              </a:lnSpc>
              <a:spcBef>
                <a:spcPts val="0"/>
              </a:spcBef>
              <a:spcAft>
                <a:spcPts val="0"/>
              </a:spcAft>
              <a:buClr>
                <a:schemeClr val="dk1"/>
              </a:buClr>
              <a:buSzPts val="1000"/>
              <a:buFont typeface="Inter"/>
              <a:buChar char="○"/>
              <a:defRPr sz="1000">
                <a:solidFill>
                  <a:schemeClr val="dk1"/>
                </a:solidFill>
              </a:defRPr>
            </a:lvl5pPr>
            <a:lvl6pPr indent="-292100" lvl="5" marL="2743200">
              <a:lnSpc>
                <a:spcPct val="100000"/>
              </a:lnSpc>
              <a:spcBef>
                <a:spcPts val="0"/>
              </a:spcBef>
              <a:spcAft>
                <a:spcPts val="0"/>
              </a:spcAft>
              <a:buClr>
                <a:schemeClr val="dk1"/>
              </a:buClr>
              <a:buSzPts val="1000"/>
              <a:buFont typeface="Inter"/>
              <a:buChar char="■"/>
              <a:defRPr sz="1000">
                <a:solidFill>
                  <a:schemeClr val="dk1"/>
                </a:solidFill>
              </a:defRPr>
            </a:lvl6pPr>
            <a:lvl7pPr indent="-292100" lvl="6" marL="3200400">
              <a:lnSpc>
                <a:spcPct val="100000"/>
              </a:lnSpc>
              <a:spcBef>
                <a:spcPts val="0"/>
              </a:spcBef>
              <a:spcAft>
                <a:spcPts val="0"/>
              </a:spcAft>
              <a:buClr>
                <a:schemeClr val="dk1"/>
              </a:buClr>
              <a:buSzPts val="1000"/>
              <a:buFont typeface="Inter"/>
              <a:buChar char="●"/>
              <a:defRPr sz="1000">
                <a:solidFill>
                  <a:schemeClr val="dk1"/>
                </a:solidFill>
              </a:defRPr>
            </a:lvl7pPr>
            <a:lvl8pPr indent="-292100" lvl="7" marL="3657600">
              <a:lnSpc>
                <a:spcPct val="100000"/>
              </a:lnSpc>
              <a:spcBef>
                <a:spcPts val="0"/>
              </a:spcBef>
              <a:spcAft>
                <a:spcPts val="0"/>
              </a:spcAft>
              <a:buClr>
                <a:schemeClr val="dk1"/>
              </a:buClr>
              <a:buSzPts val="1000"/>
              <a:buFont typeface="Inter"/>
              <a:buChar char="○"/>
              <a:defRPr sz="1000">
                <a:solidFill>
                  <a:schemeClr val="dk1"/>
                </a:solidFill>
              </a:defRPr>
            </a:lvl8pPr>
            <a:lvl9pPr indent="-292100" lvl="8" marL="4114800">
              <a:lnSpc>
                <a:spcPct val="100000"/>
              </a:lnSpc>
              <a:spcBef>
                <a:spcPts val="0"/>
              </a:spcBef>
              <a:spcAft>
                <a:spcPts val="0"/>
              </a:spcAft>
              <a:buClr>
                <a:schemeClr val="dk1"/>
              </a:buClr>
              <a:buSzPts val="1000"/>
              <a:buFont typeface="Inter"/>
              <a:buChar char="■"/>
              <a:defRPr sz="1000">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grid and description">
  <p:cSld name="CUSTOM">
    <p:bg>
      <p:bgPr>
        <a:solidFill>
          <a:schemeClr val="accent3"/>
        </a:solidFill>
      </p:bgPr>
    </p:bg>
    <p:spTree>
      <p:nvGrpSpPr>
        <p:cNvPr id="228" name="Shape 228"/>
        <p:cNvGrpSpPr/>
        <p:nvPr/>
      </p:nvGrpSpPr>
      <p:grpSpPr>
        <a:xfrm>
          <a:off x="0" y="0"/>
          <a:ext cx="0" cy="0"/>
          <a:chOff x="0" y="0"/>
          <a:chExt cx="0" cy="0"/>
        </a:xfrm>
      </p:grpSpPr>
      <p:sp>
        <p:nvSpPr>
          <p:cNvPr id="229" name="Google Shape;229;p34"/>
          <p:cNvSpPr/>
          <p:nvPr>
            <p:ph idx="2" type="pic"/>
          </p:nvPr>
        </p:nvSpPr>
        <p:spPr>
          <a:xfrm>
            <a:off x="4629750" y="286075"/>
            <a:ext cx="1257900" cy="1261500"/>
          </a:xfrm>
          <a:prstGeom prst="rect">
            <a:avLst/>
          </a:prstGeom>
          <a:noFill/>
          <a:ln>
            <a:noFill/>
          </a:ln>
        </p:spPr>
      </p:sp>
      <p:sp>
        <p:nvSpPr>
          <p:cNvPr id="230" name="Google Shape;230;p34"/>
          <p:cNvSpPr/>
          <p:nvPr>
            <p:ph idx="3" type="pic"/>
          </p:nvPr>
        </p:nvSpPr>
        <p:spPr>
          <a:xfrm>
            <a:off x="6111800" y="286075"/>
            <a:ext cx="1257900" cy="1261500"/>
          </a:xfrm>
          <a:prstGeom prst="rect">
            <a:avLst/>
          </a:prstGeom>
          <a:noFill/>
          <a:ln>
            <a:noFill/>
          </a:ln>
        </p:spPr>
      </p:sp>
      <p:sp>
        <p:nvSpPr>
          <p:cNvPr id="231" name="Google Shape;231;p34"/>
          <p:cNvSpPr/>
          <p:nvPr>
            <p:ph idx="4" type="pic"/>
          </p:nvPr>
        </p:nvSpPr>
        <p:spPr>
          <a:xfrm>
            <a:off x="7593850" y="286075"/>
            <a:ext cx="1257900" cy="1261500"/>
          </a:xfrm>
          <a:prstGeom prst="rect">
            <a:avLst/>
          </a:prstGeom>
          <a:noFill/>
          <a:ln>
            <a:noFill/>
          </a:ln>
        </p:spPr>
      </p:sp>
      <p:sp>
        <p:nvSpPr>
          <p:cNvPr id="232" name="Google Shape;232;p34"/>
          <p:cNvSpPr/>
          <p:nvPr>
            <p:ph idx="5" type="pic"/>
          </p:nvPr>
        </p:nvSpPr>
        <p:spPr>
          <a:xfrm>
            <a:off x="4629750" y="2634475"/>
            <a:ext cx="1257900" cy="1261500"/>
          </a:xfrm>
          <a:prstGeom prst="rect">
            <a:avLst/>
          </a:prstGeom>
          <a:noFill/>
          <a:ln>
            <a:noFill/>
          </a:ln>
        </p:spPr>
      </p:sp>
      <p:sp>
        <p:nvSpPr>
          <p:cNvPr id="233" name="Google Shape;233;p34"/>
          <p:cNvSpPr/>
          <p:nvPr>
            <p:ph idx="6" type="pic"/>
          </p:nvPr>
        </p:nvSpPr>
        <p:spPr>
          <a:xfrm>
            <a:off x="6111800" y="2634475"/>
            <a:ext cx="1257900" cy="1261500"/>
          </a:xfrm>
          <a:prstGeom prst="rect">
            <a:avLst/>
          </a:prstGeom>
          <a:noFill/>
          <a:ln>
            <a:noFill/>
          </a:ln>
        </p:spPr>
      </p:sp>
      <p:sp>
        <p:nvSpPr>
          <p:cNvPr id="234" name="Google Shape;234;p34"/>
          <p:cNvSpPr/>
          <p:nvPr>
            <p:ph idx="7" type="pic"/>
          </p:nvPr>
        </p:nvSpPr>
        <p:spPr>
          <a:xfrm>
            <a:off x="7593850" y="2634475"/>
            <a:ext cx="1257900" cy="1261500"/>
          </a:xfrm>
          <a:prstGeom prst="rect">
            <a:avLst/>
          </a:prstGeom>
          <a:noFill/>
          <a:ln>
            <a:noFill/>
          </a:ln>
        </p:spPr>
      </p:sp>
      <p:sp>
        <p:nvSpPr>
          <p:cNvPr id="235" name="Google Shape;235;p34"/>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34"/>
          <p:cNvSpPr txBox="1"/>
          <p:nvPr>
            <p:ph idx="8"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237" name="Google Shape;237;p34"/>
          <p:cNvSpPr txBox="1"/>
          <p:nvPr>
            <p:ph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38" name="Google Shape;238;p34"/>
          <p:cNvSpPr txBox="1"/>
          <p:nvPr>
            <p:ph idx="9"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39" name="Google Shape;239;p34"/>
          <p:cNvSpPr txBox="1"/>
          <p:nvPr>
            <p:ph idx="13" type="title"/>
          </p:nvPr>
        </p:nvSpPr>
        <p:spPr>
          <a:xfrm>
            <a:off x="283850" y="474875"/>
            <a:ext cx="2773200" cy="17436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a:solidFill>
                  <a:schemeClr val="dk1"/>
                </a:solidFill>
              </a:defRPr>
            </a:lvl1pPr>
            <a:lvl2pPr lvl="1">
              <a:lnSpc>
                <a:spcPct val="85000"/>
              </a:lnSpc>
              <a:spcBef>
                <a:spcPts val="0"/>
              </a:spcBef>
              <a:spcAft>
                <a:spcPts val="0"/>
              </a:spcAft>
              <a:buNone/>
              <a:defRPr>
                <a:solidFill>
                  <a:schemeClr val="dk1"/>
                </a:solidFill>
              </a:defRPr>
            </a:lvl2pPr>
            <a:lvl3pPr lvl="2">
              <a:lnSpc>
                <a:spcPct val="85000"/>
              </a:lnSpc>
              <a:spcBef>
                <a:spcPts val="0"/>
              </a:spcBef>
              <a:spcAft>
                <a:spcPts val="0"/>
              </a:spcAft>
              <a:buNone/>
              <a:defRPr>
                <a:solidFill>
                  <a:schemeClr val="dk1"/>
                </a:solidFill>
              </a:defRPr>
            </a:lvl3pPr>
            <a:lvl4pPr lvl="3">
              <a:lnSpc>
                <a:spcPct val="85000"/>
              </a:lnSpc>
              <a:spcBef>
                <a:spcPts val="0"/>
              </a:spcBef>
              <a:spcAft>
                <a:spcPts val="0"/>
              </a:spcAft>
              <a:buNone/>
              <a:defRPr>
                <a:solidFill>
                  <a:schemeClr val="dk1"/>
                </a:solidFill>
              </a:defRPr>
            </a:lvl4pPr>
            <a:lvl5pPr lvl="4">
              <a:lnSpc>
                <a:spcPct val="85000"/>
              </a:lnSpc>
              <a:spcBef>
                <a:spcPts val="0"/>
              </a:spcBef>
              <a:spcAft>
                <a:spcPts val="0"/>
              </a:spcAft>
              <a:buNone/>
              <a:defRPr>
                <a:solidFill>
                  <a:schemeClr val="dk1"/>
                </a:solidFill>
              </a:defRPr>
            </a:lvl5pPr>
            <a:lvl6pPr lvl="5">
              <a:lnSpc>
                <a:spcPct val="85000"/>
              </a:lnSpc>
              <a:spcBef>
                <a:spcPts val="0"/>
              </a:spcBef>
              <a:spcAft>
                <a:spcPts val="0"/>
              </a:spcAft>
              <a:buNone/>
              <a:defRPr>
                <a:solidFill>
                  <a:schemeClr val="dk1"/>
                </a:solidFill>
              </a:defRPr>
            </a:lvl6pPr>
            <a:lvl7pPr lvl="6">
              <a:lnSpc>
                <a:spcPct val="85000"/>
              </a:lnSpc>
              <a:spcBef>
                <a:spcPts val="0"/>
              </a:spcBef>
              <a:spcAft>
                <a:spcPts val="0"/>
              </a:spcAft>
              <a:buNone/>
              <a:defRPr>
                <a:solidFill>
                  <a:schemeClr val="dk1"/>
                </a:solidFill>
              </a:defRPr>
            </a:lvl7pPr>
            <a:lvl8pPr lvl="7">
              <a:lnSpc>
                <a:spcPct val="85000"/>
              </a:lnSpc>
              <a:spcBef>
                <a:spcPts val="0"/>
              </a:spcBef>
              <a:spcAft>
                <a:spcPts val="0"/>
              </a:spcAft>
              <a:buNone/>
              <a:defRPr>
                <a:solidFill>
                  <a:schemeClr val="dk1"/>
                </a:solidFill>
              </a:defRPr>
            </a:lvl8pPr>
            <a:lvl9pPr lvl="8">
              <a:lnSpc>
                <a:spcPct val="85000"/>
              </a:lnSpc>
              <a:spcBef>
                <a:spcPts val="0"/>
              </a:spcBef>
              <a:spcAft>
                <a:spcPts val="0"/>
              </a:spcAft>
              <a:buNone/>
              <a:defRPr>
                <a:solidFill>
                  <a:schemeClr val="dk1"/>
                </a:solidFill>
              </a:defRPr>
            </a:lvl9pPr>
          </a:lstStyle>
          <a:p/>
        </p:txBody>
      </p:sp>
      <p:sp>
        <p:nvSpPr>
          <p:cNvPr id="240" name="Google Shape;240;p34"/>
          <p:cNvSpPr txBox="1"/>
          <p:nvPr>
            <p:ph idx="14" type="title"/>
          </p:nvPr>
        </p:nvSpPr>
        <p:spPr>
          <a:xfrm>
            <a:off x="4629750" y="1649525"/>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41" name="Google Shape;241;p34"/>
          <p:cNvSpPr txBox="1"/>
          <p:nvPr>
            <p:ph idx="15" type="title"/>
          </p:nvPr>
        </p:nvSpPr>
        <p:spPr>
          <a:xfrm>
            <a:off x="6111800" y="1649525"/>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42" name="Google Shape;242;p34"/>
          <p:cNvSpPr txBox="1"/>
          <p:nvPr>
            <p:ph idx="16" type="title"/>
          </p:nvPr>
        </p:nvSpPr>
        <p:spPr>
          <a:xfrm>
            <a:off x="7593850" y="1649525"/>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43" name="Google Shape;243;p34"/>
          <p:cNvSpPr txBox="1"/>
          <p:nvPr>
            <p:ph idx="17" type="title"/>
          </p:nvPr>
        </p:nvSpPr>
        <p:spPr>
          <a:xfrm>
            <a:off x="4629750" y="3995850"/>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44" name="Google Shape;244;p34"/>
          <p:cNvSpPr txBox="1"/>
          <p:nvPr>
            <p:ph idx="18" type="title"/>
          </p:nvPr>
        </p:nvSpPr>
        <p:spPr>
          <a:xfrm>
            <a:off x="6111800" y="3995850"/>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45" name="Google Shape;245;p34"/>
          <p:cNvSpPr txBox="1"/>
          <p:nvPr>
            <p:ph idx="19" type="title"/>
          </p:nvPr>
        </p:nvSpPr>
        <p:spPr>
          <a:xfrm>
            <a:off x="7593850" y="3995850"/>
            <a:ext cx="1257900" cy="686400"/>
          </a:xfrm>
          <a:prstGeom prst="rect">
            <a:avLst/>
          </a:prstGeom>
        </p:spPr>
        <p:txBody>
          <a:bodyPr anchorCtr="0" anchor="t" bIns="0" lIns="0" spcFirstLastPara="1" rIns="0" wrap="square" tIns="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grid and description - Alt 1">
  <p:cSld name="CUSTOM_3">
    <p:bg>
      <p:bgPr>
        <a:solidFill>
          <a:schemeClr val="accent1"/>
        </a:solidFill>
      </p:bgPr>
    </p:bg>
    <p:spTree>
      <p:nvGrpSpPr>
        <p:cNvPr id="246" name="Shape 246"/>
        <p:cNvGrpSpPr/>
        <p:nvPr/>
      </p:nvGrpSpPr>
      <p:grpSpPr>
        <a:xfrm>
          <a:off x="0" y="0"/>
          <a:ext cx="0" cy="0"/>
          <a:chOff x="0" y="0"/>
          <a:chExt cx="0" cy="0"/>
        </a:xfrm>
      </p:grpSpPr>
      <p:sp>
        <p:nvSpPr>
          <p:cNvPr id="247" name="Google Shape;247;p35"/>
          <p:cNvSpPr/>
          <p:nvPr>
            <p:ph idx="2" type="pic"/>
          </p:nvPr>
        </p:nvSpPr>
        <p:spPr>
          <a:xfrm>
            <a:off x="2456700" y="373175"/>
            <a:ext cx="1515000" cy="1616700"/>
          </a:xfrm>
          <a:prstGeom prst="rect">
            <a:avLst/>
          </a:prstGeom>
          <a:noFill/>
          <a:ln>
            <a:noFill/>
          </a:ln>
        </p:spPr>
      </p:sp>
      <p:sp>
        <p:nvSpPr>
          <p:cNvPr id="248" name="Google Shape;248;p35"/>
          <p:cNvSpPr txBox="1"/>
          <p:nvPr>
            <p:ph type="title"/>
          </p:nvPr>
        </p:nvSpPr>
        <p:spPr>
          <a:xfrm>
            <a:off x="2635350" y="2172975"/>
            <a:ext cx="1188600" cy="152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100"/>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49" name="Google Shape;249;p35"/>
          <p:cNvSpPr txBox="1"/>
          <p:nvPr>
            <p:ph idx="1" type="body"/>
          </p:nvPr>
        </p:nvSpPr>
        <p:spPr>
          <a:xfrm>
            <a:off x="2635350" y="2832368"/>
            <a:ext cx="1161900" cy="16707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lt1"/>
              </a:buClr>
              <a:buSzPts val="800"/>
              <a:buFont typeface="Inter"/>
              <a:buChar char="●"/>
              <a:defRPr sz="800"/>
            </a:lvl1pPr>
            <a:lvl2pPr indent="-279400" lvl="1" marL="914400">
              <a:lnSpc>
                <a:spcPct val="115000"/>
              </a:lnSpc>
              <a:spcBef>
                <a:spcPts val="0"/>
              </a:spcBef>
              <a:spcAft>
                <a:spcPts val="0"/>
              </a:spcAft>
              <a:buClr>
                <a:schemeClr val="lt1"/>
              </a:buClr>
              <a:buSzPts val="800"/>
              <a:buFont typeface="Inter"/>
              <a:buChar char="○"/>
              <a:defRPr sz="800"/>
            </a:lvl2pPr>
            <a:lvl3pPr indent="-279400" lvl="2" marL="1371600">
              <a:lnSpc>
                <a:spcPct val="115000"/>
              </a:lnSpc>
              <a:spcBef>
                <a:spcPts val="0"/>
              </a:spcBef>
              <a:spcAft>
                <a:spcPts val="0"/>
              </a:spcAft>
              <a:buClr>
                <a:schemeClr val="lt1"/>
              </a:buClr>
              <a:buSzPts val="800"/>
              <a:buFont typeface="Inter"/>
              <a:buChar char="■"/>
              <a:defRPr sz="800"/>
            </a:lvl3pPr>
            <a:lvl4pPr indent="-279400" lvl="3" marL="1828800">
              <a:lnSpc>
                <a:spcPct val="115000"/>
              </a:lnSpc>
              <a:spcBef>
                <a:spcPts val="0"/>
              </a:spcBef>
              <a:spcAft>
                <a:spcPts val="0"/>
              </a:spcAft>
              <a:buClr>
                <a:schemeClr val="lt1"/>
              </a:buClr>
              <a:buSzPts val="800"/>
              <a:buFont typeface="Inter"/>
              <a:buChar char="●"/>
              <a:defRPr sz="800"/>
            </a:lvl4pPr>
            <a:lvl5pPr indent="-279400" lvl="4" marL="2286000">
              <a:lnSpc>
                <a:spcPct val="115000"/>
              </a:lnSpc>
              <a:spcBef>
                <a:spcPts val="0"/>
              </a:spcBef>
              <a:spcAft>
                <a:spcPts val="0"/>
              </a:spcAft>
              <a:buClr>
                <a:schemeClr val="lt1"/>
              </a:buClr>
              <a:buSzPts val="800"/>
              <a:buFont typeface="Inter"/>
              <a:buChar char="○"/>
              <a:defRPr sz="800"/>
            </a:lvl5pPr>
            <a:lvl6pPr indent="-279400" lvl="5" marL="2743200">
              <a:lnSpc>
                <a:spcPct val="115000"/>
              </a:lnSpc>
              <a:spcBef>
                <a:spcPts val="0"/>
              </a:spcBef>
              <a:spcAft>
                <a:spcPts val="0"/>
              </a:spcAft>
              <a:buClr>
                <a:schemeClr val="lt1"/>
              </a:buClr>
              <a:buSzPts val="800"/>
              <a:buFont typeface="Inter"/>
              <a:buChar char="■"/>
              <a:defRPr sz="800"/>
            </a:lvl6pPr>
            <a:lvl7pPr indent="-279400" lvl="6" marL="3200400">
              <a:lnSpc>
                <a:spcPct val="115000"/>
              </a:lnSpc>
              <a:spcBef>
                <a:spcPts val="0"/>
              </a:spcBef>
              <a:spcAft>
                <a:spcPts val="0"/>
              </a:spcAft>
              <a:buClr>
                <a:schemeClr val="lt1"/>
              </a:buClr>
              <a:buSzPts val="800"/>
              <a:buFont typeface="Inter"/>
              <a:buChar char="●"/>
              <a:defRPr sz="800"/>
            </a:lvl7pPr>
            <a:lvl8pPr indent="-279400" lvl="7" marL="3657600">
              <a:lnSpc>
                <a:spcPct val="115000"/>
              </a:lnSpc>
              <a:spcBef>
                <a:spcPts val="0"/>
              </a:spcBef>
              <a:spcAft>
                <a:spcPts val="0"/>
              </a:spcAft>
              <a:buClr>
                <a:schemeClr val="lt1"/>
              </a:buClr>
              <a:buSzPts val="800"/>
              <a:buFont typeface="Inter"/>
              <a:buChar char="○"/>
              <a:defRPr sz="800"/>
            </a:lvl8pPr>
            <a:lvl9pPr indent="-279400" lvl="8" marL="4114800">
              <a:lnSpc>
                <a:spcPct val="115000"/>
              </a:lnSpc>
              <a:spcBef>
                <a:spcPts val="0"/>
              </a:spcBef>
              <a:spcAft>
                <a:spcPts val="0"/>
              </a:spcAft>
              <a:buClr>
                <a:schemeClr val="lt1"/>
              </a:buClr>
              <a:buSzPts val="800"/>
              <a:buFont typeface="Inter"/>
              <a:buChar char="■"/>
              <a:defRPr sz="800"/>
            </a:lvl9pPr>
          </a:lstStyle>
          <a:p/>
        </p:txBody>
      </p:sp>
      <p:sp>
        <p:nvSpPr>
          <p:cNvPr id="250" name="Google Shape;250;p35"/>
          <p:cNvSpPr txBox="1"/>
          <p:nvPr>
            <p:ph idx="3" type="title"/>
          </p:nvPr>
        </p:nvSpPr>
        <p:spPr>
          <a:xfrm>
            <a:off x="2635350" y="2325375"/>
            <a:ext cx="1188600" cy="2781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p:txBody>
      </p:sp>
      <p:sp>
        <p:nvSpPr>
          <p:cNvPr id="251" name="Google Shape;251;p35"/>
          <p:cNvSpPr/>
          <p:nvPr>
            <p:ph idx="4" type="pic"/>
          </p:nvPr>
        </p:nvSpPr>
        <p:spPr>
          <a:xfrm>
            <a:off x="4084738" y="373175"/>
            <a:ext cx="1515000" cy="1616700"/>
          </a:xfrm>
          <a:prstGeom prst="rect">
            <a:avLst/>
          </a:prstGeom>
          <a:noFill/>
          <a:ln>
            <a:noFill/>
          </a:ln>
        </p:spPr>
      </p:sp>
      <p:sp>
        <p:nvSpPr>
          <p:cNvPr id="252" name="Google Shape;252;p35"/>
          <p:cNvSpPr txBox="1"/>
          <p:nvPr>
            <p:ph idx="5" type="title"/>
          </p:nvPr>
        </p:nvSpPr>
        <p:spPr>
          <a:xfrm>
            <a:off x="4263388" y="2172975"/>
            <a:ext cx="1188600" cy="1524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53" name="Google Shape;253;p35"/>
          <p:cNvSpPr txBox="1"/>
          <p:nvPr>
            <p:ph idx="6" type="body"/>
          </p:nvPr>
        </p:nvSpPr>
        <p:spPr>
          <a:xfrm>
            <a:off x="4263388" y="2832368"/>
            <a:ext cx="1161900" cy="16707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lt1"/>
              </a:buClr>
              <a:buSzPts val="800"/>
              <a:buFont typeface="Inter"/>
              <a:buChar char="●"/>
              <a:defRPr sz="800"/>
            </a:lvl1pPr>
            <a:lvl2pPr indent="-279400" lvl="1" marL="914400">
              <a:lnSpc>
                <a:spcPct val="115000"/>
              </a:lnSpc>
              <a:spcBef>
                <a:spcPts val="0"/>
              </a:spcBef>
              <a:spcAft>
                <a:spcPts val="0"/>
              </a:spcAft>
              <a:buClr>
                <a:schemeClr val="lt1"/>
              </a:buClr>
              <a:buSzPts val="800"/>
              <a:buFont typeface="Inter"/>
              <a:buChar char="○"/>
              <a:defRPr sz="800"/>
            </a:lvl2pPr>
            <a:lvl3pPr indent="-279400" lvl="2" marL="1371600">
              <a:lnSpc>
                <a:spcPct val="115000"/>
              </a:lnSpc>
              <a:spcBef>
                <a:spcPts val="0"/>
              </a:spcBef>
              <a:spcAft>
                <a:spcPts val="0"/>
              </a:spcAft>
              <a:buClr>
                <a:schemeClr val="lt1"/>
              </a:buClr>
              <a:buSzPts val="800"/>
              <a:buFont typeface="Inter"/>
              <a:buChar char="■"/>
              <a:defRPr sz="800"/>
            </a:lvl3pPr>
            <a:lvl4pPr indent="-279400" lvl="3" marL="1828800">
              <a:lnSpc>
                <a:spcPct val="115000"/>
              </a:lnSpc>
              <a:spcBef>
                <a:spcPts val="0"/>
              </a:spcBef>
              <a:spcAft>
                <a:spcPts val="0"/>
              </a:spcAft>
              <a:buClr>
                <a:schemeClr val="lt1"/>
              </a:buClr>
              <a:buSzPts val="800"/>
              <a:buFont typeface="Inter"/>
              <a:buChar char="●"/>
              <a:defRPr sz="800"/>
            </a:lvl4pPr>
            <a:lvl5pPr indent="-279400" lvl="4" marL="2286000">
              <a:lnSpc>
                <a:spcPct val="115000"/>
              </a:lnSpc>
              <a:spcBef>
                <a:spcPts val="0"/>
              </a:spcBef>
              <a:spcAft>
                <a:spcPts val="0"/>
              </a:spcAft>
              <a:buClr>
                <a:schemeClr val="lt1"/>
              </a:buClr>
              <a:buSzPts val="800"/>
              <a:buFont typeface="Inter"/>
              <a:buChar char="○"/>
              <a:defRPr sz="800"/>
            </a:lvl5pPr>
            <a:lvl6pPr indent="-279400" lvl="5" marL="2743200">
              <a:lnSpc>
                <a:spcPct val="115000"/>
              </a:lnSpc>
              <a:spcBef>
                <a:spcPts val="0"/>
              </a:spcBef>
              <a:spcAft>
                <a:spcPts val="0"/>
              </a:spcAft>
              <a:buClr>
                <a:schemeClr val="lt1"/>
              </a:buClr>
              <a:buSzPts val="800"/>
              <a:buFont typeface="Inter"/>
              <a:buChar char="■"/>
              <a:defRPr sz="800"/>
            </a:lvl6pPr>
            <a:lvl7pPr indent="-279400" lvl="6" marL="3200400">
              <a:lnSpc>
                <a:spcPct val="115000"/>
              </a:lnSpc>
              <a:spcBef>
                <a:spcPts val="0"/>
              </a:spcBef>
              <a:spcAft>
                <a:spcPts val="0"/>
              </a:spcAft>
              <a:buClr>
                <a:schemeClr val="lt1"/>
              </a:buClr>
              <a:buSzPts val="800"/>
              <a:buFont typeface="Inter"/>
              <a:buChar char="●"/>
              <a:defRPr sz="800"/>
            </a:lvl7pPr>
            <a:lvl8pPr indent="-279400" lvl="7" marL="3657600">
              <a:lnSpc>
                <a:spcPct val="115000"/>
              </a:lnSpc>
              <a:spcBef>
                <a:spcPts val="0"/>
              </a:spcBef>
              <a:spcAft>
                <a:spcPts val="0"/>
              </a:spcAft>
              <a:buClr>
                <a:schemeClr val="lt1"/>
              </a:buClr>
              <a:buSzPts val="800"/>
              <a:buFont typeface="Inter"/>
              <a:buChar char="○"/>
              <a:defRPr sz="800"/>
            </a:lvl8pPr>
            <a:lvl9pPr indent="-279400" lvl="8" marL="4114800">
              <a:lnSpc>
                <a:spcPct val="115000"/>
              </a:lnSpc>
              <a:spcBef>
                <a:spcPts val="0"/>
              </a:spcBef>
              <a:spcAft>
                <a:spcPts val="0"/>
              </a:spcAft>
              <a:buClr>
                <a:schemeClr val="lt1"/>
              </a:buClr>
              <a:buSzPts val="800"/>
              <a:buFont typeface="Inter"/>
              <a:buChar char="■"/>
              <a:defRPr sz="800"/>
            </a:lvl9pPr>
          </a:lstStyle>
          <a:p/>
        </p:txBody>
      </p:sp>
      <p:sp>
        <p:nvSpPr>
          <p:cNvPr id="254" name="Google Shape;254;p35"/>
          <p:cNvSpPr txBox="1"/>
          <p:nvPr>
            <p:ph idx="7" type="title"/>
          </p:nvPr>
        </p:nvSpPr>
        <p:spPr>
          <a:xfrm>
            <a:off x="4263388" y="2325375"/>
            <a:ext cx="1188600" cy="2781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p:txBody>
      </p:sp>
      <p:sp>
        <p:nvSpPr>
          <p:cNvPr id="255" name="Google Shape;255;p35"/>
          <p:cNvSpPr/>
          <p:nvPr>
            <p:ph idx="8" type="pic"/>
          </p:nvPr>
        </p:nvSpPr>
        <p:spPr>
          <a:xfrm>
            <a:off x="5713225" y="373175"/>
            <a:ext cx="1515000" cy="1616700"/>
          </a:xfrm>
          <a:prstGeom prst="rect">
            <a:avLst/>
          </a:prstGeom>
          <a:noFill/>
          <a:ln>
            <a:noFill/>
          </a:ln>
        </p:spPr>
      </p:sp>
      <p:sp>
        <p:nvSpPr>
          <p:cNvPr id="256" name="Google Shape;256;p35"/>
          <p:cNvSpPr txBox="1"/>
          <p:nvPr>
            <p:ph idx="9" type="title"/>
          </p:nvPr>
        </p:nvSpPr>
        <p:spPr>
          <a:xfrm>
            <a:off x="5891875" y="2172975"/>
            <a:ext cx="1188600" cy="1524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57" name="Google Shape;257;p35"/>
          <p:cNvSpPr txBox="1"/>
          <p:nvPr>
            <p:ph idx="13" type="body"/>
          </p:nvPr>
        </p:nvSpPr>
        <p:spPr>
          <a:xfrm>
            <a:off x="5891875" y="2832368"/>
            <a:ext cx="1161900" cy="16707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lt1"/>
              </a:buClr>
              <a:buSzPts val="800"/>
              <a:buFont typeface="Inter"/>
              <a:buChar char="●"/>
              <a:defRPr sz="800"/>
            </a:lvl1pPr>
            <a:lvl2pPr indent="-279400" lvl="1" marL="914400">
              <a:lnSpc>
                <a:spcPct val="115000"/>
              </a:lnSpc>
              <a:spcBef>
                <a:spcPts val="0"/>
              </a:spcBef>
              <a:spcAft>
                <a:spcPts val="0"/>
              </a:spcAft>
              <a:buClr>
                <a:schemeClr val="lt1"/>
              </a:buClr>
              <a:buSzPts val="800"/>
              <a:buFont typeface="Inter"/>
              <a:buChar char="○"/>
              <a:defRPr sz="800"/>
            </a:lvl2pPr>
            <a:lvl3pPr indent="-279400" lvl="2" marL="1371600">
              <a:lnSpc>
                <a:spcPct val="115000"/>
              </a:lnSpc>
              <a:spcBef>
                <a:spcPts val="0"/>
              </a:spcBef>
              <a:spcAft>
                <a:spcPts val="0"/>
              </a:spcAft>
              <a:buClr>
                <a:schemeClr val="lt1"/>
              </a:buClr>
              <a:buSzPts val="800"/>
              <a:buFont typeface="Inter"/>
              <a:buChar char="■"/>
              <a:defRPr sz="800"/>
            </a:lvl3pPr>
            <a:lvl4pPr indent="-279400" lvl="3" marL="1828800">
              <a:lnSpc>
                <a:spcPct val="115000"/>
              </a:lnSpc>
              <a:spcBef>
                <a:spcPts val="0"/>
              </a:spcBef>
              <a:spcAft>
                <a:spcPts val="0"/>
              </a:spcAft>
              <a:buClr>
                <a:schemeClr val="lt1"/>
              </a:buClr>
              <a:buSzPts val="800"/>
              <a:buFont typeface="Inter"/>
              <a:buChar char="●"/>
              <a:defRPr sz="800"/>
            </a:lvl4pPr>
            <a:lvl5pPr indent="-279400" lvl="4" marL="2286000">
              <a:lnSpc>
                <a:spcPct val="115000"/>
              </a:lnSpc>
              <a:spcBef>
                <a:spcPts val="0"/>
              </a:spcBef>
              <a:spcAft>
                <a:spcPts val="0"/>
              </a:spcAft>
              <a:buClr>
                <a:schemeClr val="lt1"/>
              </a:buClr>
              <a:buSzPts val="800"/>
              <a:buFont typeface="Inter"/>
              <a:buChar char="○"/>
              <a:defRPr sz="800"/>
            </a:lvl5pPr>
            <a:lvl6pPr indent="-279400" lvl="5" marL="2743200">
              <a:lnSpc>
                <a:spcPct val="115000"/>
              </a:lnSpc>
              <a:spcBef>
                <a:spcPts val="0"/>
              </a:spcBef>
              <a:spcAft>
                <a:spcPts val="0"/>
              </a:spcAft>
              <a:buClr>
                <a:schemeClr val="lt1"/>
              </a:buClr>
              <a:buSzPts val="800"/>
              <a:buFont typeface="Inter"/>
              <a:buChar char="■"/>
              <a:defRPr sz="800"/>
            </a:lvl6pPr>
            <a:lvl7pPr indent="-279400" lvl="6" marL="3200400">
              <a:lnSpc>
                <a:spcPct val="115000"/>
              </a:lnSpc>
              <a:spcBef>
                <a:spcPts val="0"/>
              </a:spcBef>
              <a:spcAft>
                <a:spcPts val="0"/>
              </a:spcAft>
              <a:buClr>
                <a:schemeClr val="lt1"/>
              </a:buClr>
              <a:buSzPts val="800"/>
              <a:buFont typeface="Inter"/>
              <a:buChar char="●"/>
              <a:defRPr sz="800"/>
            </a:lvl7pPr>
            <a:lvl8pPr indent="-279400" lvl="7" marL="3657600">
              <a:lnSpc>
                <a:spcPct val="115000"/>
              </a:lnSpc>
              <a:spcBef>
                <a:spcPts val="0"/>
              </a:spcBef>
              <a:spcAft>
                <a:spcPts val="0"/>
              </a:spcAft>
              <a:buClr>
                <a:schemeClr val="lt1"/>
              </a:buClr>
              <a:buSzPts val="800"/>
              <a:buFont typeface="Inter"/>
              <a:buChar char="○"/>
              <a:defRPr sz="800"/>
            </a:lvl8pPr>
            <a:lvl9pPr indent="-279400" lvl="8" marL="4114800">
              <a:lnSpc>
                <a:spcPct val="115000"/>
              </a:lnSpc>
              <a:spcBef>
                <a:spcPts val="0"/>
              </a:spcBef>
              <a:spcAft>
                <a:spcPts val="0"/>
              </a:spcAft>
              <a:buClr>
                <a:schemeClr val="lt1"/>
              </a:buClr>
              <a:buSzPts val="800"/>
              <a:buFont typeface="Inter"/>
              <a:buChar char="■"/>
              <a:defRPr sz="800"/>
            </a:lvl9pPr>
          </a:lstStyle>
          <a:p/>
        </p:txBody>
      </p:sp>
      <p:sp>
        <p:nvSpPr>
          <p:cNvPr id="258" name="Google Shape;258;p35"/>
          <p:cNvSpPr txBox="1"/>
          <p:nvPr>
            <p:ph idx="14" type="title"/>
          </p:nvPr>
        </p:nvSpPr>
        <p:spPr>
          <a:xfrm>
            <a:off x="5891875" y="2325375"/>
            <a:ext cx="1188600" cy="2781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p:txBody>
      </p:sp>
      <p:sp>
        <p:nvSpPr>
          <p:cNvPr id="259" name="Google Shape;259;p35"/>
          <p:cNvSpPr/>
          <p:nvPr>
            <p:ph idx="15" type="pic"/>
          </p:nvPr>
        </p:nvSpPr>
        <p:spPr>
          <a:xfrm>
            <a:off x="7341950" y="373175"/>
            <a:ext cx="1515000" cy="1616700"/>
          </a:xfrm>
          <a:prstGeom prst="rect">
            <a:avLst/>
          </a:prstGeom>
          <a:noFill/>
          <a:ln>
            <a:noFill/>
          </a:ln>
        </p:spPr>
      </p:sp>
      <p:sp>
        <p:nvSpPr>
          <p:cNvPr id="260" name="Google Shape;260;p35"/>
          <p:cNvSpPr txBox="1"/>
          <p:nvPr>
            <p:ph idx="16" type="title"/>
          </p:nvPr>
        </p:nvSpPr>
        <p:spPr>
          <a:xfrm>
            <a:off x="7520600" y="2172975"/>
            <a:ext cx="1188600" cy="1524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p:txBody>
      </p:sp>
      <p:sp>
        <p:nvSpPr>
          <p:cNvPr id="261" name="Google Shape;261;p35"/>
          <p:cNvSpPr txBox="1"/>
          <p:nvPr>
            <p:ph idx="17" type="body"/>
          </p:nvPr>
        </p:nvSpPr>
        <p:spPr>
          <a:xfrm>
            <a:off x="7520600" y="2832368"/>
            <a:ext cx="1161900" cy="1670700"/>
          </a:xfrm>
          <a:prstGeom prst="rect">
            <a:avLst/>
          </a:prstGeom>
        </p:spPr>
        <p:txBody>
          <a:bodyPr anchorCtr="0" anchor="t" bIns="0" lIns="0" spcFirstLastPara="1" rIns="0" wrap="square" tIns="0">
            <a:noAutofit/>
          </a:bodyPr>
          <a:lstStyle>
            <a:lvl1pPr indent="-279400" lvl="0" marL="457200">
              <a:lnSpc>
                <a:spcPct val="115000"/>
              </a:lnSpc>
              <a:spcBef>
                <a:spcPts val="0"/>
              </a:spcBef>
              <a:spcAft>
                <a:spcPts val="0"/>
              </a:spcAft>
              <a:buClr>
                <a:schemeClr val="lt1"/>
              </a:buClr>
              <a:buSzPts val="800"/>
              <a:buFont typeface="Inter"/>
              <a:buChar char="●"/>
              <a:defRPr sz="800"/>
            </a:lvl1pPr>
            <a:lvl2pPr indent="-279400" lvl="1" marL="914400">
              <a:lnSpc>
                <a:spcPct val="115000"/>
              </a:lnSpc>
              <a:spcBef>
                <a:spcPts val="0"/>
              </a:spcBef>
              <a:spcAft>
                <a:spcPts val="0"/>
              </a:spcAft>
              <a:buClr>
                <a:schemeClr val="lt1"/>
              </a:buClr>
              <a:buSzPts val="800"/>
              <a:buFont typeface="Inter"/>
              <a:buChar char="○"/>
              <a:defRPr sz="800"/>
            </a:lvl2pPr>
            <a:lvl3pPr indent="-279400" lvl="2" marL="1371600">
              <a:lnSpc>
                <a:spcPct val="115000"/>
              </a:lnSpc>
              <a:spcBef>
                <a:spcPts val="0"/>
              </a:spcBef>
              <a:spcAft>
                <a:spcPts val="0"/>
              </a:spcAft>
              <a:buClr>
                <a:schemeClr val="lt1"/>
              </a:buClr>
              <a:buSzPts val="800"/>
              <a:buFont typeface="Inter"/>
              <a:buChar char="■"/>
              <a:defRPr sz="800"/>
            </a:lvl3pPr>
            <a:lvl4pPr indent="-279400" lvl="3" marL="1828800">
              <a:lnSpc>
                <a:spcPct val="115000"/>
              </a:lnSpc>
              <a:spcBef>
                <a:spcPts val="0"/>
              </a:spcBef>
              <a:spcAft>
                <a:spcPts val="0"/>
              </a:spcAft>
              <a:buClr>
                <a:schemeClr val="lt1"/>
              </a:buClr>
              <a:buSzPts val="800"/>
              <a:buFont typeface="Inter"/>
              <a:buChar char="●"/>
              <a:defRPr sz="800"/>
            </a:lvl4pPr>
            <a:lvl5pPr indent="-279400" lvl="4" marL="2286000">
              <a:lnSpc>
                <a:spcPct val="115000"/>
              </a:lnSpc>
              <a:spcBef>
                <a:spcPts val="0"/>
              </a:spcBef>
              <a:spcAft>
                <a:spcPts val="0"/>
              </a:spcAft>
              <a:buClr>
                <a:schemeClr val="lt1"/>
              </a:buClr>
              <a:buSzPts val="800"/>
              <a:buFont typeface="Inter"/>
              <a:buChar char="○"/>
              <a:defRPr sz="800"/>
            </a:lvl5pPr>
            <a:lvl6pPr indent="-279400" lvl="5" marL="2743200">
              <a:lnSpc>
                <a:spcPct val="115000"/>
              </a:lnSpc>
              <a:spcBef>
                <a:spcPts val="0"/>
              </a:spcBef>
              <a:spcAft>
                <a:spcPts val="0"/>
              </a:spcAft>
              <a:buClr>
                <a:schemeClr val="lt1"/>
              </a:buClr>
              <a:buSzPts val="800"/>
              <a:buFont typeface="Inter"/>
              <a:buChar char="■"/>
              <a:defRPr sz="800"/>
            </a:lvl6pPr>
            <a:lvl7pPr indent="-279400" lvl="6" marL="3200400">
              <a:lnSpc>
                <a:spcPct val="115000"/>
              </a:lnSpc>
              <a:spcBef>
                <a:spcPts val="0"/>
              </a:spcBef>
              <a:spcAft>
                <a:spcPts val="0"/>
              </a:spcAft>
              <a:buClr>
                <a:schemeClr val="lt1"/>
              </a:buClr>
              <a:buSzPts val="800"/>
              <a:buFont typeface="Inter"/>
              <a:buChar char="●"/>
              <a:defRPr sz="800"/>
            </a:lvl7pPr>
            <a:lvl8pPr indent="-279400" lvl="7" marL="3657600">
              <a:lnSpc>
                <a:spcPct val="115000"/>
              </a:lnSpc>
              <a:spcBef>
                <a:spcPts val="0"/>
              </a:spcBef>
              <a:spcAft>
                <a:spcPts val="0"/>
              </a:spcAft>
              <a:buClr>
                <a:schemeClr val="lt1"/>
              </a:buClr>
              <a:buSzPts val="800"/>
              <a:buFont typeface="Inter"/>
              <a:buChar char="○"/>
              <a:defRPr sz="800"/>
            </a:lvl8pPr>
            <a:lvl9pPr indent="-279400" lvl="8" marL="4114800">
              <a:lnSpc>
                <a:spcPct val="115000"/>
              </a:lnSpc>
              <a:spcBef>
                <a:spcPts val="0"/>
              </a:spcBef>
              <a:spcAft>
                <a:spcPts val="0"/>
              </a:spcAft>
              <a:buClr>
                <a:schemeClr val="lt1"/>
              </a:buClr>
              <a:buSzPts val="800"/>
              <a:buFont typeface="Inter"/>
              <a:buChar char="■"/>
              <a:defRPr sz="800"/>
            </a:lvl9pPr>
          </a:lstStyle>
          <a:p/>
        </p:txBody>
      </p:sp>
      <p:sp>
        <p:nvSpPr>
          <p:cNvPr id="262" name="Google Shape;262;p35"/>
          <p:cNvSpPr txBox="1"/>
          <p:nvPr>
            <p:ph idx="18" type="title"/>
          </p:nvPr>
        </p:nvSpPr>
        <p:spPr>
          <a:xfrm>
            <a:off x="7520600" y="2325375"/>
            <a:ext cx="1188600" cy="2781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p:txBody>
      </p:sp>
      <p:sp>
        <p:nvSpPr>
          <p:cNvPr id="263" name="Google Shape;263;p35"/>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35"/>
          <p:cNvSpPr txBox="1"/>
          <p:nvPr>
            <p:ph idx="19"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35"/>
          <p:cNvSpPr txBox="1"/>
          <p:nvPr>
            <p:ph idx="20"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35"/>
          <p:cNvSpPr txBox="1"/>
          <p:nvPr>
            <p:ph idx="21" type="title"/>
          </p:nvPr>
        </p:nvSpPr>
        <p:spPr>
          <a:xfrm>
            <a:off x="283850" y="285900"/>
            <a:ext cx="2055600" cy="12696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a:lvl1pPr>
            <a:lvl2pPr lvl="1">
              <a:lnSpc>
                <a:spcPct val="85000"/>
              </a:lnSpc>
              <a:spcBef>
                <a:spcPts val="0"/>
              </a:spcBef>
              <a:spcAft>
                <a:spcPts val="0"/>
              </a:spcAft>
              <a:buNone/>
              <a:defRPr/>
            </a:lvl2pPr>
            <a:lvl3pPr lvl="2">
              <a:lnSpc>
                <a:spcPct val="85000"/>
              </a:lnSpc>
              <a:spcBef>
                <a:spcPts val="0"/>
              </a:spcBef>
              <a:spcAft>
                <a:spcPts val="0"/>
              </a:spcAft>
              <a:buNone/>
              <a:defRPr/>
            </a:lvl3pPr>
            <a:lvl4pPr lvl="3">
              <a:lnSpc>
                <a:spcPct val="85000"/>
              </a:lnSpc>
              <a:spcBef>
                <a:spcPts val="0"/>
              </a:spcBef>
              <a:spcAft>
                <a:spcPts val="0"/>
              </a:spcAft>
              <a:buNone/>
              <a:defRPr/>
            </a:lvl4pPr>
            <a:lvl5pPr lvl="4">
              <a:lnSpc>
                <a:spcPct val="85000"/>
              </a:lnSpc>
              <a:spcBef>
                <a:spcPts val="0"/>
              </a:spcBef>
              <a:spcAft>
                <a:spcPts val="0"/>
              </a:spcAft>
              <a:buNone/>
              <a:defRPr/>
            </a:lvl5pPr>
            <a:lvl6pPr lvl="5">
              <a:lnSpc>
                <a:spcPct val="85000"/>
              </a:lnSpc>
              <a:spcBef>
                <a:spcPts val="0"/>
              </a:spcBef>
              <a:spcAft>
                <a:spcPts val="0"/>
              </a:spcAft>
              <a:buNone/>
              <a:defRPr/>
            </a:lvl6pPr>
            <a:lvl7pPr lvl="6">
              <a:lnSpc>
                <a:spcPct val="85000"/>
              </a:lnSpc>
              <a:spcBef>
                <a:spcPts val="0"/>
              </a:spcBef>
              <a:spcAft>
                <a:spcPts val="0"/>
              </a:spcAft>
              <a:buNone/>
              <a:defRPr/>
            </a:lvl7pPr>
            <a:lvl8pPr lvl="7">
              <a:lnSpc>
                <a:spcPct val="85000"/>
              </a:lnSpc>
              <a:spcBef>
                <a:spcPts val="0"/>
              </a:spcBef>
              <a:spcAft>
                <a:spcPts val="0"/>
              </a:spcAft>
              <a:buNone/>
              <a:defRPr/>
            </a:lvl8pPr>
            <a:lvl9pPr lvl="8">
              <a:lnSpc>
                <a:spcPct val="85000"/>
              </a:lnSpc>
              <a:spcBef>
                <a:spcPts val="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grid and description - Alt 2">
  <p:cSld name="CUSTOM_4">
    <p:spTree>
      <p:nvGrpSpPr>
        <p:cNvPr id="267" name="Shape 267"/>
        <p:cNvGrpSpPr/>
        <p:nvPr/>
      </p:nvGrpSpPr>
      <p:grpSpPr>
        <a:xfrm>
          <a:off x="0" y="0"/>
          <a:ext cx="0" cy="0"/>
          <a:chOff x="0" y="0"/>
          <a:chExt cx="0" cy="0"/>
        </a:xfrm>
      </p:grpSpPr>
      <p:sp>
        <p:nvSpPr>
          <p:cNvPr id="268" name="Google Shape;268;p36"/>
          <p:cNvSpPr txBox="1"/>
          <p:nvPr>
            <p:ph type="title"/>
          </p:nvPr>
        </p:nvSpPr>
        <p:spPr>
          <a:xfrm>
            <a:off x="1049249" y="2030625"/>
            <a:ext cx="1902000" cy="243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100"/>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69" name="Google Shape;269;p36"/>
          <p:cNvSpPr txBox="1"/>
          <p:nvPr>
            <p:ph idx="1" type="body"/>
          </p:nvPr>
        </p:nvSpPr>
        <p:spPr>
          <a:xfrm>
            <a:off x="1049250" y="23968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70" name="Google Shape;270;p36"/>
          <p:cNvSpPr txBox="1"/>
          <p:nvPr>
            <p:ph idx="2" type="title"/>
          </p:nvPr>
        </p:nvSpPr>
        <p:spPr>
          <a:xfrm>
            <a:off x="1049249" y="35753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71" name="Google Shape;271;p36"/>
          <p:cNvSpPr txBox="1"/>
          <p:nvPr>
            <p:ph idx="3" type="body"/>
          </p:nvPr>
        </p:nvSpPr>
        <p:spPr>
          <a:xfrm>
            <a:off x="1049250" y="39415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72" name="Google Shape;272;p36"/>
          <p:cNvSpPr txBox="1"/>
          <p:nvPr>
            <p:ph idx="4" type="title"/>
          </p:nvPr>
        </p:nvSpPr>
        <p:spPr>
          <a:xfrm>
            <a:off x="3950249" y="20306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73" name="Google Shape;273;p36"/>
          <p:cNvSpPr txBox="1"/>
          <p:nvPr>
            <p:ph idx="5" type="body"/>
          </p:nvPr>
        </p:nvSpPr>
        <p:spPr>
          <a:xfrm>
            <a:off x="3950250" y="23968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74" name="Google Shape;274;p36"/>
          <p:cNvSpPr txBox="1"/>
          <p:nvPr>
            <p:ph idx="6" type="title"/>
          </p:nvPr>
        </p:nvSpPr>
        <p:spPr>
          <a:xfrm>
            <a:off x="3950249" y="35753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75" name="Google Shape;275;p36"/>
          <p:cNvSpPr txBox="1"/>
          <p:nvPr>
            <p:ph idx="7" type="body"/>
          </p:nvPr>
        </p:nvSpPr>
        <p:spPr>
          <a:xfrm>
            <a:off x="3950250" y="39415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76" name="Google Shape;276;p36"/>
          <p:cNvSpPr txBox="1"/>
          <p:nvPr>
            <p:ph idx="8" type="title"/>
          </p:nvPr>
        </p:nvSpPr>
        <p:spPr>
          <a:xfrm>
            <a:off x="6851249" y="20306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77" name="Google Shape;277;p36"/>
          <p:cNvSpPr txBox="1"/>
          <p:nvPr>
            <p:ph idx="9" type="body"/>
          </p:nvPr>
        </p:nvSpPr>
        <p:spPr>
          <a:xfrm>
            <a:off x="6851250" y="23968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78" name="Google Shape;278;p36"/>
          <p:cNvSpPr txBox="1"/>
          <p:nvPr>
            <p:ph idx="13" type="title"/>
          </p:nvPr>
        </p:nvSpPr>
        <p:spPr>
          <a:xfrm>
            <a:off x="6851249" y="3575325"/>
            <a:ext cx="1902000" cy="2436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p:txBody>
      </p:sp>
      <p:sp>
        <p:nvSpPr>
          <p:cNvPr id="279" name="Google Shape;279;p36"/>
          <p:cNvSpPr txBox="1"/>
          <p:nvPr>
            <p:ph idx="14" type="body"/>
          </p:nvPr>
        </p:nvSpPr>
        <p:spPr>
          <a:xfrm>
            <a:off x="6851250" y="3941500"/>
            <a:ext cx="1902000" cy="6396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Inter"/>
              <a:buChar char="●"/>
              <a:defRPr sz="800"/>
            </a:lvl1pPr>
            <a:lvl2pPr indent="-279400" lvl="1" marL="914400">
              <a:spcBef>
                <a:spcPts val="0"/>
              </a:spcBef>
              <a:spcAft>
                <a:spcPts val="0"/>
              </a:spcAft>
              <a:buClr>
                <a:schemeClr val="lt1"/>
              </a:buClr>
              <a:buSzPts val="800"/>
              <a:buFont typeface="Inter"/>
              <a:buChar char="○"/>
              <a:defRPr sz="800"/>
            </a:lvl2pPr>
            <a:lvl3pPr indent="-279400" lvl="2" marL="1371600">
              <a:spcBef>
                <a:spcPts val="0"/>
              </a:spcBef>
              <a:spcAft>
                <a:spcPts val="0"/>
              </a:spcAft>
              <a:buClr>
                <a:schemeClr val="lt1"/>
              </a:buClr>
              <a:buSzPts val="800"/>
              <a:buFont typeface="Inter"/>
              <a:buChar char="■"/>
              <a:defRPr sz="800"/>
            </a:lvl3pPr>
            <a:lvl4pPr indent="-279400" lvl="3" marL="1828800">
              <a:spcBef>
                <a:spcPts val="0"/>
              </a:spcBef>
              <a:spcAft>
                <a:spcPts val="0"/>
              </a:spcAft>
              <a:buClr>
                <a:schemeClr val="lt1"/>
              </a:buClr>
              <a:buSzPts val="800"/>
              <a:buFont typeface="Inter"/>
              <a:buChar char="●"/>
              <a:defRPr sz="800"/>
            </a:lvl4pPr>
            <a:lvl5pPr indent="-279400" lvl="4" marL="2286000">
              <a:spcBef>
                <a:spcPts val="0"/>
              </a:spcBef>
              <a:spcAft>
                <a:spcPts val="0"/>
              </a:spcAft>
              <a:buClr>
                <a:schemeClr val="lt1"/>
              </a:buClr>
              <a:buSzPts val="800"/>
              <a:buFont typeface="Inter"/>
              <a:buChar char="○"/>
              <a:defRPr sz="800"/>
            </a:lvl5pPr>
            <a:lvl6pPr indent="-279400" lvl="5" marL="2743200">
              <a:spcBef>
                <a:spcPts val="0"/>
              </a:spcBef>
              <a:spcAft>
                <a:spcPts val="0"/>
              </a:spcAft>
              <a:buClr>
                <a:schemeClr val="lt1"/>
              </a:buClr>
              <a:buSzPts val="800"/>
              <a:buFont typeface="Inter"/>
              <a:buChar char="■"/>
              <a:defRPr sz="800"/>
            </a:lvl6pPr>
            <a:lvl7pPr indent="-279400" lvl="6" marL="3200400">
              <a:spcBef>
                <a:spcPts val="0"/>
              </a:spcBef>
              <a:spcAft>
                <a:spcPts val="0"/>
              </a:spcAft>
              <a:buClr>
                <a:schemeClr val="lt1"/>
              </a:buClr>
              <a:buSzPts val="800"/>
              <a:buFont typeface="Inter"/>
              <a:buChar char="●"/>
              <a:defRPr sz="800"/>
            </a:lvl7pPr>
            <a:lvl8pPr indent="-279400" lvl="7" marL="3657600">
              <a:spcBef>
                <a:spcPts val="0"/>
              </a:spcBef>
              <a:spcAft>
                <a:spcPts val="0"/>
              </a:spcAft>
              <a:buClr>
                <a:schemeClr val="lt1"/>
              </a:buClr>
              <a:buSzPts val="800"/>
              <a:buFont typeface="Inter"/>
              <a:buChar char="○"/>
              <a:defRPr sz="800"/>
            </a:lvl8pPr>
            <a:lvl9pPr indent="-279400" lvl="8" marL="4114800">
              <a:spcBef>
                <a:spcPts val="0"/>
              </a:spcBef>
              <a:spcAft>
                <a:spcPts val="0"/>
              </a:spcAft>
              <a:buClr>
                <a:schemeClr val="lt1"/>
              </a:buClr>
              <a:buSzPts val="800"/>
              <a:buFont typeface="Inter"/>
              <a:buChar char="■"/>
              <a:defRPr sz="800"/>
            </a:lvl9pPr>
          </a:lstStyle>
          <a:p/>
        </p:txBody>
      </p:sp>
      <p:sp>
        <p:nvSpPr>
          <p:cNvPr id="280" name="Google Shape;280;p36"/>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36"/>
          <p:cNvSpPr txBox="1"/>
          <p:nvPr>
            <p:ph idx="15" type="title"/>
          </p:nvPr>
        </p:nvSpPr>
        <p:spPr>
          <a:xfrm>
            <a:off x="283850" y="285900"/>
            <a:ext cx="8571900" cy="8163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a:lvl1pPr>
            <a:lvl2pPr lvl="1">
              <a:lnSpc>
                <a:spcPct val="85000"/>
              </a:lnSpc>
              <a:spcBef>
                <a:spcPts val="0"/>
              </a:spcBef>
              <a:spcAft>
                <a:spcPts val="0"/>
              </a:spcAft>
              <a:buNone/>
              <a:defRPr/>
            </a:lvl2pPr>
            <a:lvl3pPr lvl="2">
              <a:lnSpc>
                <a:spcPct val="85000"/>
              </a:lnSpc>
              <a:spcBef>
                <a:spcPts val="0"/>
              </a:spcBef>
              <a:spcAft>
                <a:spcPts val="0"/>
              </a:spcAft>
              <a:buNone/>
              <a:defRPr/>
            </a:lvl3pPr>
            <a:lvl4pPr lvl="3">
              <a:lnSpc>
                <a:spcPct val="85000"/>
              </a:lnSpc>
              <a:spcBef>
                <a:spcPts val="0"/>
              </a:spcBef>
              <a:spcAft>
                <a:spcPts val="0"/>
              </a:spcAft>
              <a:buNone/>
              <a:defRPr/>
            </a:lvl4pPr>
            <a:lvl5pPr lvl="4">
              <a:lnSpc>
                <a:spcPct val="85000"/>
              </a:lnSpc>
              <a:spcBef>
                <a:spcPts val="0"/>
              </a:spcBef>
              <a:spcAft>
                <a:spcPts val="0"/>
              </a:spcAft>
              <a:buNone/>
              <a:defRPr/>
            </a:lvl5pPr>
            <a:lvl6pPr lvl="5">
              <a:lnSpc>
                <a:spcPct val="85000"/>
              </a:lnSpc>
              <a:spcBef>
                <a:spcPts val="0"/>
              </a:spcBef>
              <a:spcAft>
                <a:spcPts val="0"/>
              </a:spcAft>
              <a:buNone/>
              <a:defRPr/>
            </a:lvl6pPr>
            <a:lvl7pPr lvl="6">
              <a:lnSpc>
                <a:spcPct val="85000"/>
              </a:lnSpc>
              <a:spcBef>
                <a:spcPts val="0"/>
              </a:spcBef>
              <a:spcAft>
                <a:spcPts val="0"/>
              </a:spcAft>
              <a:buNone/>
              <a:defRPr/>
            </a:lvl7pPr>
            <a:lvl8pPr lvl="7">
              <a:lnSpc>
                <a:spcPct val="85000"/>
              </a:lnSpc>
              <a:spcBef>
                <a:spcPts val="0"/>
              </a:spcBef>
              <a:spcAft>
                <a:spcPts val="0"/>
              </a:spcAft>
              <a:buNone/>
              <a:defRPr/>
            </a:lvl8pPr>
            <a:lvl9pPr lvl="8">
              <a:lnSpc>
                <a:spcPct val="85000"/>
              </a:lnSpc>
              <a:spcBef>
                <a:spcPts val="0"/>
              </a:spcBef>
              <a:spcAft>
                <a:spcPts val="0"/>
              </a:spcAft>
              <a:buNone/>
              <a:defRPr/>
            </a:lvl9pPr>
          </a:lstStyle>
          <a:p/>
        </p:txBody>
      </p:sp>
      <p:sp>
        <p:nvSpPr>
          <p:cNvPr id="282" name="Google Shape;282;p36"/>
          <p:cNvSpPr/>
          <p:nvPr>
            <p:ph idx="16" type="pic"/>
          </p:nvPr>
        </p:nvSpPr>
        <p:spPr>
          <a:xfrm>
            <a:off x="290325" y="1862825"/>
            <a:ext cx="663000" cy="1271100"/>
          </a:xfrm>
          <a:prstGeom prst="rect">
            <a:avLst/>
          </a:prstGeom>
          <a:noFill/>
          <a:ln>
            <a:noFill/>
          </a:ln>
        </p:spPr>
      </p:sp>
      <p:sp>
        <p:nvSpPr>
          <p:cNvPr id="283" name="Google Shape;283;p36"/>
          <p:cNvSpPr/>
          <p:nvPr>
            <p:ph idx="17" type="pic"/>
          </p:nvPr>
        </p:nvSpPr>
        <p:spPr>
          <a:xfrm>
            <a:off x="290325" y="3407525"/>
            <a:ext cx="663000" cy="1271100"/>
          </a:xfrm>
          <a:prstGeom prst="rect">
            <a:avLst/>
          </a:prstGeom>
          <a:noFill/>
          <a:ln>
            <a:noFill/>
          </a:ln>
        </p:spPr>
      </p:sp>
      <p:sp>
        <p:nvSpPr>
          <p:cNvPr id="284" name="Google Shape;284;p36"/>
          <p:cNvSpPr/>
          <p:nvPr>
            <p:ph idx="18" type="pic"/>
          </p:nvPr>
        </p:nvSpPr>
        <p:spPr>
          <a:xfrm>
            <a:off x="3191325" y="1862825"/>
            <a:ext cx="663000" cy="1271100"/>
          </a:xfrm>
          <a:prstGeom prst="rect">
            <a:avLst/>
          </a:prstGeom>
          <a:noFill/>
          <a:ln>
            <a:noFill/>
          </a:ln>
        </p:spPr>
      </p:sp>
      <p:sp>
        <p:nvSpPr>
          <p:cNvPr id="285" name="Google Shape;285;p36"/>
          <p:cNvSpPr/>
          <p:nvPr>
            <p:ph idx="19" type="pic"/>
          </p:nvPr>
        </p:nvSpPr>
        <p:spPr>
          <a:xfrm>
            <a:off x="3191325" y="3407525"/>
            <a:ext cx="663000" cy="1271100"/>
          </a:xfrm>
          <a:prstGeom prst="rect">
            <a:avLst/>
          </a:prstGeom>
          <a:noFill/>
          <a:ln>
            <a:noFill/>
          </a:ln>
        </p:spPr>
      </p:sp>
      <p:sp>
        <p:nvSpPr>
          <p:cNvPr id="286" name="Google Shape;286;p36"/>
          <p:cNvSpPr/>
          <p:nvPr>
            <p:ph idx="20" type="pic"/>
          </p:nvPr>
        </p:nvSpPr>
        <p:spPr>
          <a:xfrm>
            <a:off x="6092325" y="1862825"/>
            <a:ext cx="663000" cy="1271100"/>
          </a:xfrm>
          <a:prstGeom prst="rect">
            <a:avLst/>
          </a:prstGeom>
          <a:noFill/>
          <a:ln>
            <a:noFill/>
          </a:ln>
        </p:spPr>
      </p:sp>
      <p:sp>
        <p:nvSpPr>
          <p:cNvPr id="287" name="Google Shape;287;p36"/>
          <p:cNvSpPr/>
          <p:nvPr>
            <p:ph idx="21" type="pic"/>
          </p:nvPr>
        </p:nvSpPr>
        <p:spPr>
          <a:xfrm>
            <a:off x="6092325" y="3407525"/>
            <a:ext cx="663000" cy="1271100"/>
          </a:xfrm>
          <a:prstGeom prst="rect">
            <a:avLst/>
          </a:prstGeom>
          <a:noFill/>
          <a:ln>
            <a:noFill/>
          </a:ln>
        </p:spPr>
      </p:sp>
      <p:sp>
        <p:nvSpPr>
          <p:cNvPr id="288" name="Google Shape;288;p36"/>
          <p:cNvSpPr txBox="1"/>
          <p:nvPr>
            <p:ph idx="2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36"/>
          <p:cNvSpPr txBox="1"/>
          <p:nvPr>
            <p:ph idx="2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grid and body text">
  <p:cSld name="CUSTOM_2">
    <p:bg>
      <p:bgPr>
        <a:solidFill>
          <a:schemeClr val="lt1"/>
        </a:solidFill>
      </p:bgPr>
    </p:bg>
    <p:spTree>
      <p:nvGrpSpPr>
        <p:cNvPr id="290" name="Shape 290"/>
        <p:cNvGrpSpPr/>
        <p:nvPr/>
      </p:nvGrpSpPr>
      <p:grpSpPr>
        <a:xfrm>
          <a:off x="0" y="0"/>
          <a:ext cx="0" cy="0"/>
          <a:chOff x="0" y="0"/>
          <a:chExt cx="0" cy="0"/>
        </a:xfrm>
      </p:grpSpPr>
      <p:sp>
        <p:nvSpPr>
          <p:cNvPr id="291" name="Google Shape;291;p37"/>
          <p:cNvSpPr/>
          <p:nvPr>
            <p:ph idx="2" type="pic"/>
          </p:nvPr>
        </p:nvSpPr>
        <p:spPr>
          <a:xfrm>
            <a:off x="3186000" y="3242875"/>
            <a:ext cx="2798100" cy="1440600"/>
          </a:xfrm>
          <a:prstGeom prst="rect">
            <a:avLst/>
          </a:prstGeom>
          <a:noFill/>
          <a:ln>
            <a:noFill/>
          </a:ln>
        </p:spPr>
      </p:sp>
      <p:sp>
        <p:nvSpPr>
          <p:cNvPr id="292" name="Google Shape;292;p37"/>
          <p:cNvSpPr/>
          <p:nvPr>
            <p:ph idx="3" type="pic"/>
          </p:nvPr>
        </p:nvSpPr>
        <p:spPr>
          <a:xfrm>
            <a:off x="5984100" y="3242875"/>
            <a:ext cx="1440600" cy="1440600"/>
          </a:xfrm>
          <a:prstGeom prst="rect">
            <a:avLst/>
          </a:prstGeom>
          <a:noFill/>
          <a:ln>
            <a:noFill/>
          </a:ln>
        </p:spPr>
      </p:sp>
      <p:sp>
        <p:nvSpPr>
          <p:cNvPr id="293" name="Google Shape;293;p37"/>
          <p:cNvSpPr/>
          <p:nvPr>
            <p:ph idx="4" type="pic"/>
          </p:nvPr>
        </p:nvSpPr>
        <p:spPr>
          <a:xfrm>
            <a:off x="7412150" y="1440350"/>
            <a:ext cx="1441500" cy="3243000"/>
          </a:xfrm>
          <a:prstGeom prst="rect">
            <a:avLst/>
          </a:prstGeom>
          <a:noFill/>
          <a:ln>
            <a:noFill/>
          </a:ln>
        </p:spPr>
      </p:sp>
      <p:sp>
        <p:nvSpPr>
          <p:cNvPr id="294" name="Google Shape;294;p37"/>
          <p:cNvSpPr/>
          <p:nvPr>
            <p:ph idx="5" type="pic"/>
          </p:nvPr>
        </p:nvSpPr>
        <p:spPr>
          <a:xfrm>
            <a:off x="7412150" y="0"/>
            <a:ext cx="1441500" cy="1440600"/>
          </a:xfrm>
          <a:prstGeom prst="rect">
            <a:avLst/>
          </a:prstGeom>
          <a:noFill/>
          <a:ln>
            <a:noFill/>
          </a:ln>
        </p:spPr>
      </p:sp>
      <p:sp>
        <p:nvSpPr>
          <p:cNvPr id="295" name="Google Shape;295;p37"/>
          <p:cNvSpPr/>
          <p:nvPr>
            <p:ph idx="6" type="pic"/>
          </p:nvPr>
        </p:nvSpPr>
        <p:spPr>
          <a:xfrm>
            <a:off x="3184850" y="0"/>
            <a:ext cx="4227300" cy="3243000"/>
          </a:xfrm>
          <a:prstGeom prst="rect">
            <a:avLst/>
          </a:prstGeom>
          <a:noFill/>
          <a:ln>
            <a:noFill/>
          </a:ln>
        </p:spPr>
      </p:sp>
      <p:sp>
        <p:nvSpPr>
          <p:cNvPr id="296" name="Google Shape;296;p37"/>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37"/>
          <p:cNvSpPr txBox="1"/>
          <p:nvPr>
            <p:ph idx="7" type="sldNum"/>
          </p:nvPr>
        </p:nvSpPr>
        <p:spPr>
          <a:xfrm>
            <a:off x="8308150" y="4782125"/>
            <a:ext cx="548700" cy="76200"/>
          </a:xfrm>
          <a:prstGeom prst="rect">
            <a:avLst/>
          </a:prstGeom>
        </p:spPr>
        <p:txBody>
          <a:bodyPr anchorCtr="0" anchor="ctr" bIns="0" lIns="0" spcFirstLastPara="1" rIns="0" wrap="square" tIns="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7"/>
          <p:cNvSpPr txBox="1"/>
          <p:nvPr>
            <p:ph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99" name="Google Shape;299;p37"/>
          <p:cNvSpPr txBox="1"/>
          <p:nvPr>
            <p:ph idx="8"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00" name="Google Shape;300;p37"/>
          <p:cNvSpPr txBox="1"/>
          <p:nvPr>
            <p:ph idx="9" type="title"/>
          </p:nvPr>
        </p:nvSpPr>
        <p:spPr>
          <a:xfrm>
            <a:off x="283850" y="285900"/>
            <a:ext cx="2773200" cy="816300"/>
          </a:xfrm>
          <a:prstGeom prst="rect">
            <a:avLst/>
          </a:prstGeom>
        </p:spPr>
        <p:txBody>
          <a:bodyPr anchorCtr="0" anchor="t" bIns="0" lIns="0" spcFirstLastPara="1" rIns="0" wrap="square" tIns="0">
            <a:spAutoFit/>
          </a:bodyPr>
          <a:lstStyle>
            <a:lvl1pPr lvl="0">
              <a:lnSpc>
                <a:spcPct val="85000"/>
              </a:lnSpc>
              <a:spcBef>
                <a:spcPts val="0"/>
              </a:spcBef>
              <a:spcAft>
                <a:spcPts val="0"/>
              </a:spcAft>
              <a:buNone/>
              <a:defRPr sz="3000">
                <a:solidFill>
                  <a:schemeClr val="dk1"/>
                </a:solidFill>
              </a:defRPr>
            </a:lvl1pPr>
            <a:lvl2pPr lvl="1">
              <a:lnSpc>
                <a:spcPct val="85000"/>
              </a:lnSpc>
              <a:spcBef>
                <a:spcPts val="0"/>
              </a:spcBef>
              <a:spcAft>
                <a:spcPts val="0"/>
              </a:spcAft>
              <a:buNone/>
              <a:defRPr sz="3000">
                <a:solidFill>
                  <a:schemeClr val="dk1"/>
                </a:solidFill>
              </a:defRPr>
            </a:lvl2pPr>
            <a:lvl3pPr lvl="2">
              <a:lnSpc>
                <a:spcPct val="85000"/>
              </a:lnSpc>
              <a:spcBef>
                <a:spcPts val="0"/>
              </a:spcBef>
              <a:spcAft>
                <a:spcPts val="0"/>
              </a:spcAft>
              <a:buNone/>
              <a:defRPr sz="3000">
                <a:solidFill>
                  <a:schemeClr val="dk1"/>
                </a:solidFill>
              </a:defRPr>
            </a:lvl3pPr>
            <a:lvl4pPr lvl="3">
              <a:lnSpc>
                <a:spcPct val="85000"/>
              </a:lnSpc>
              <a:spcBef>
                <a:spcPts val="0"/>
              </a:spcBef>
              <a:spcAft>
                <a:spcPts val="0"/>
              </a:spcAft>
              <a:buNone/>
              <a:defRPr sz="3000">
                <a:solidFill>
                  <a:schemeClr val="dk1"/>
                </a:solidFill>
              </a:defRPr>
            </a:lvl4pPr>
            <a:lvl5pPr lvl="4">
              <a:lnSpc>
                <a:spcPct val="85000"/>
              </a:lnSpc>
              <a:spcBef>
                <a:spcPts val="0"/>
              </a:spcBef>
              <a:spcAft>
                <a:spcPts val="0"/>
              </a:spcAft>
              <a:buNone/>
              <a:defRPr sz="3000">
                <a:solidFill>
                  <a:schemeClr val="dk1"/>
                </a:solidFill>
              </a:defRPr>
            </a:lvl5pPr>
            <a:lvl6pPr lvl="5">
              <a:lnSpc>
                <a:spcPct val="85000"/>
              </a:lnSpc>
              <a:spcBef>
                <a:spcPts val="0"/>
              </a:spcBef>
              <a:spcAft>
                <a:spcPts val="0"/>
              </a:spcAft>
              <a:buNone/>
              <a:defRPr sz="3000">
                <a:solidFill>
                  <a:schemeClr val="dk1"/>
                </a:solidFill>
              </a:defRPr>
            </a:lvl6pPr>
            <a:lvl7pPr lvl="6">
              <a:lnSpc>
                <a:spcPct val="85000"/>
              </a:lnSpc>
              <a:spcBef>
                <a:spcPts val="0"/>
              </a:spcBef>
              <a:spcAft>
                <a:spcPts val="0"/>
              </a:spcAft>
              <a:buNone/>
              <a:defRPr sz="3000">
                <a:solidFill>
                  <a:schemeClr val="dk1"/>
                </a:solidFill>
              </a:defRPr>
            </a:lvl7pPr>
            <a:lvl8pPr lvl="7">
              <a:lnSpc>
                <a:spcPct val="85000"/>
              </a:lnSpc>
              <a:spcBef>
                <a:spcPts val="0"/>
              </a:spcBef>
              <a:spcAft>
                <a:spcPts val="0"/>
              </a:spcAft>
              <a:buNone/>
              <a:defRPr sz="3000">
                <a:solidFill>
                  <a:schemeClr val="dk1"/>
                </a:solidFill>
              </a:defRPr>
            </a:lvl8pPr>
            <a:lvl9pPr lvl="8">
              <a:lnSpc>
                <a:spcPct val="85000"/>
              </a:lnSpc>
              <a:spcBef>
                <a:spcPts val="0"/>
              </a:spcBef>
              <a:spcAft>
                <a:spcPts val="0"/>
              </a:spcAft>
              <a:buNone/>
              <a:defRPr sz="3000">
                <a:solidFill>
                  <a:schemeClr val="dk1"/>
                </a:solidFill>
              </a:defRPr>
            </a:lvl9pPr>
          </a:lstStyle>
          <a:p/>
        </p:txBody>
      </p:sp>
      <p:sp>
        <p:nvSpPr>
          <p:cNvPr id="301" name="Google Shape;301;p37"/>
          <p:cNvSpPr txBox="1"/>
          <p:nvPr>
            <p:ph idx="1" type="body"/>
          </p:nvPr>
        </p:nvSpPr>
        <p:spPr>
          <a:xfrm>
            <a:off x="283850" y="2636275"/>
            <a:ext cx="2767200" cy="2046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4">
    <p:bg>
      <p:bgPr>
        <a:solidFill>
          <a:schemeClr val="accent1"/>
        </a:solidFill>
      </p:bgPr>
    </p:bg>
    <p:spTree>
      <p:nvGrpSpPr>
        <p:cNvPr id="302" name="Shape 302"/>
        <p:cNvGrpSpPr/>
        <p:nvPr/>
      </p:nvGrpSpPr>
      <p:grpSpPr>
        <a:xfrm>
          <a:off x="0" y="0"/>
          <a:ext cx="0" cy="0"/>
          <a:chOff x="0" y="0"/>
          <a:chExt cx="0" cy="0"/>
        </a:xfrm>
      </p:grpSpPr>
      <p:sp>
        <p:nvSpPr>
          <p:cNvPr id="303" name="Google Shape;303;p38"/>
          <p:cNvSpPr/>
          <p:nvPr/>
        </p:nvSpPr>
        <p:spPr>
          <a:xfrm>
            <a:off x="5283375" y="285900"/>
            <a:ext cx="3573485" cy="3573485"/>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304" name="Google Shape;304;p38"/>
          <p:cNvSpPr txBox="1"/>
          <p:nvPr>
            <p:ph type="title"/>
          </p:nvPr>
        </p:nvSpPr>
        <p:spPr>
          <a:xfrm>
            <a:off x="283850" y="224410"/>
            <a:ext cx="6683700" cy="1236900"/>
          </a:xfrm>
          <a:prstGeom prst="rect">
            <a:avLst/>
          </a:prstGeom>
        </p:spPr>
        <p:txBody>
          <a:bodyPr anchorCtr="0" anchor="t" bIns="91425" lIns="0" spcFirstLastPara="1" rIns="91425" wrap="square" tIns="91425">
            <a:no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p:txBody>
      </p:sp>
      <p:sp>
        <p:nvSpPr>
          <p:cNvPr id="305" name="Google Shape;305;p38"/>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38"/>
          <p:cNvSpPr txBox="1"/>
          <p:nvPr>
            <p:ph idx="2" type="title"/>
          </p:nvPr>
        </p:nvSpPr>
        <p:spPr>
          <a:xfrm>
            <a:off x="462975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38"/>
          <p:cNvSpPr txBox="1"/>
          <p:nvPr>
            <p:ph idx="3" type="title"/>
          </p:nvPr>
        </p:nvSpPr>
        <p:spPr>
          <a:xfrm>
            <a:off x="6086100" y="4778975"/>
            <a:ext cx="1328400" cy="76200"/>
          </a:xfrm>
          <a:prstGeom prst="rect">
            <a:avLst/>
          </a:prstGeom>
        </p:spPr>
        <p:txBody>
          <a:bodyPr anchorCtr="0" anchor="ctr"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38"/>
          <p:cNvSpPr txBox="1"/>
          <p:nvPr>
            <p:ph idx="4" type="title"/>
          </p:nvPr>
        </p:nvSpPr>
        <p:spPr>
          <a:xfrm>
            <a:off x="288625" y="4778975"/>
            <a:ext cx="4227300" cy="76200"/>
          </a:xfrm>
          <a:prstGeom prst="rect">
            <a:avLst/>
          </a:prstGeom>
        </p:spPr>
        <p:txBody>
          <a:bodyPr anchorCtr="0" anchor="ctr" bIns="0" lIns="0" spcFirstLastPara="1" rIns="0" wrap="square" tIns="0">
            <a:spAutoFit/>
          </a:bodyPr>
          <a:lstStyle>
            <a:lvl1pPr lvl="0">
              <a:spcBef>
                <a:spcPts val="0"/>
              </a:spcBef>
              <a:spcAft>
                <a:spcPts val="0"/>
              </a:spcAft>
              <a:buClr>
                <a:schemeClr val="lt1"/>
              </a:buClr>
              <a:buSzPts val="600"/>
              <a:buFont typeface="Inter"/>
              <a:buNone/>
              <a:defRPr sz="6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09" name="Shape 309"/>
        <p:cNvGrpSpPr/>
        <p:nvPr/>
      </p:nvGrpSpPr>
      <p:grpSpPr>
        <a:xfrm>
          <a:off x="0" y="0"/>
          <a:ext cx="0" cy="0"/>
          <a:chOff x="0" y="0"/>
          <a:chExt cx="0" cy="0"/>
        </a:xfrm>
      </p:grpSpPr>
      <p:sp>
        <p:nvSpPr>
          <p:cNvPr id="310" name="Google Shape;310;p39"/>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11" name="Google Shape;311;p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12" name="Shape 312"/>
        <p:cNvGrpSpPr/>
        <p:nvPr/>
      </p:nvGrpSpPr>
      <p:grpSpPr>
        <a:xfrm>
          <a:off x="0" y="0"/>
          <a:ext cx="0" cy="0"/>
          <a:chOff x="0" y="0"/>
          <a:chExt cx="0" cy="0"/>
        </a:xfrm>
      </p:grpSpPr>
      <p:sp>
        <p:nvSpPr>
          <p:cNvPr id="313" name="Google Shape;313;p40"/>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14" name="Shape 314"/>
        <p:cNvGrpSpPr/>
        <p:nvPr/>
      </p:nvGrpSpPr>
      <p:grpSpPr>
        <a:xfrm>
          <a:off x="0" y="0"/>
          <a:ext cx="0" cy="0"/>
          <a:chOff x="0" y="0"/>
          <a:chExt cx="0" cy="0"/>
        </a:xfrm>
      </p:grpSpPr>
      <p:sp>
        <p:nvSpPr>
          <p:cNvPr id="315" name="Google Shape;315;p41"/>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17" name="Shape 317"/>
        <p:cNvGrpSpPr/>
        <p:nvPr/>
      </p:nvGrpSpPr>
      <p:grpSpPr>
        <a:xfrm>
          <a:off x="0" y="0"/>
          <a:ext cx="0" cy="0"/>
          <a:chOff x="0" y="0"/>
          <a:chExt cx="0" cy="0"/>
        </a:xfrm>
      </p:grpSpPr>
      <p:sp>
        <p:nvSpPr>
          <p:cNvPr id="318" name="Google Shape;318;p42"/>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0" name="Google Shape;320;p42"/>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21" name="Shape 321"/>
        <p:cNvGrpSpPr/>
        <p:nvPr/>
      </p:nvGrpSpPr>
      <p:grpSpPr>
        <a:xfrm>
          <a:off x="0" y="0"/>
          <a:ext cx="0" cy="0"/>
          <a:chOff x="0" y="0"/>
          <a:chExt cx="0" cy="0"/>
        </a:xfrm>
      </p:grpSpPr>
      <p:sp>
        <p:nvSpPr>
          <p:cNvPr id="322" name="Google Shape;322;p43"/>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23" name="Shape 323"/>
        <p:cNvGrpSpPr/>
        <p:nvPr/>
      </p:nvGrpSpPr>
      <p:grpSpPr>
        <a:xfrm>
          <a:off x="0" y="0"/>
          <a:ext cx="0" cy="0"/>
          <a:chOff x="0" y="0"/>
          <a:chExt cx="0" cy="0"/>
        </a:xfrm>
      </p:grpSpPr>
      <p:sp>
        <p:nvSpPr>
          <p:cNvPr id="324" name="Google Shape;324;p44"/>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5" name="Google Shape;325;p4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26" name="Shape 326"/>
        <p:cNvGrpSpPr/>
        <p:nvPr/>
      </p:nvGrpSpPr>
      <p:grpSpPr>
        <a:xfrm>
          <a:off x="0" y="0"/>
          <a:ext cx="0" cy="0"/>
          <a:chOff x="0" y="0"/>
          <a:chExt cx="0" cy="0"/>
        </a:xfrm>
      </p:grpSpPr>
      <p:sp>
        <p:nvSpPr>
          <p:cNvPr id="327" name="Google Shape;327;p45"/>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28" name="Shape 328"/>
        <p:cNvGrpSpPr/>
        <p:nvPr/>
      </p:nvGrpSpPr>
      <p:grpSpPr>
        <a:xfrm>
          <a:off x="0" y="0"/>
          <a:ext cx="0" cy="0"/>
          <a:chOff x="0" y="0"/>
          <a:chExt cx="0" cy="0"/>
        </a:xfrm>
      </p:grpSpPr>
      <p:sp>
        <p:nvSpPr>
          <p:cNvPr id="329" name="Google Shape;329;p46"/>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0" name="Google Shape;330;p4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31" name="Google Shape;331;p4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32" name="Shape 332"/>
        <p:cNvGrpSpPr/>
        <p:nvPr/>
      </p:nvGrpSpPr>
      <p:grpSpPr>
        <a:xfrm>
          <a:off x="0" y="0"/>
          <a:ext cx="0" cy="0"/>
          <a:chOff x="0" y="0"/>
          <a:chExt cx="0" cy="0"/>
        </a:xfrm>
      </p:grpSpPr>
      <p:sp>
        <p:nvSpPr>
          <p:cNvPr id="333" name="Google Shape;333;p4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34" name="Shape 334"/>
        <p:cNvGrpSpPr/>
        <p:nvPr/>
      </p:nvGrpSpPr>
      <p:grpSpPr>
        <a:xfrm>
          <a:off x="0" y="0"/>
          <a:ext cx="0" cy="0"/>
          <a:chOff x="0" y="0"/>
          <a:chExt cx="0" cy="0"/>
        </a:xfrm>
      </p:grpSpPr>
      <p:sp>
        <p:nvSpPr>
          <p:cNvPr id="335" name="Google Shape;335;p48"/>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36" name="Google Shape;336;p4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7" name="Shape 337"/>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38" name="Shape 338"/>
        <p:cNvGrpSpPr/>
        <p:nvPr/>
      </p:nvGrpSpPr>
      <p:grpSpPr>
        <a:xfrm>
          <a:off x="0" y="0"/>
          <a:ext cx="0" cy="0"/>
          <a:chOff x="0" y="0"/>
          <a:chExt cx="0" cy="0"/>
        </a:xfrm>
      </p:grpSpPr>
      <p:sp>
        <p:nvSpPr>
          <p:cNvPr id="339" name="Google Shape;339;p50"/>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0" name="Google Shape;340;p50"/>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1" name="Google Shape;341;p50"/>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2" name="Google Shape;342;p50"/>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3" name="Google Shape;343;p50"/>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4" name="Google Shape;344;p50"/>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5" name="Google Shape;345;p50"/>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46" name="Shape 346"/>
        <p:cNvGrpSpPr/>
        <p:nvPr/>
      </p:nvGrpSpPr>
      <p:grpSpPr>
        <a:xfrm>
          <a:off x="0" y="0"/>
          <a:ext cx="0" cy="0"/>
          <a:chOff x="0" y="0"/>
          <a:chExt cx="0" cy="0"/>
        </a:xfrm>
      </p:grpSpPr>
      <p:sp>
        <p:nvSpPr>
          <p:cNvPr id="347" name="Google Shape;347;p51"/>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8" name="Google Shape;348;p51"/>
          <p:cNvSpPr txBox="1"/>
          <p:nvPr>
            <p:ph idx="1" type="body"/>
          </p:nvPr>
        </p:nvSpPr>
        <p:spPr>
          <a:xfrm>
            <a:off x="311700" y="1152475"/>
            <a:ext cx="4473900" cy="3416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9" name="Google Shape;349;p51"/>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50" name="Shape 350"/>
        <p:cNvGrpSpPr/>
        <p:nvPr/>
      </p:nvGrpSpPr>
      <p:grpSpPr>
        <a:xfrm>
          <a:off x="0" y="0"/>
          <a:ext cx="0" cy="0"/>
          <a:chOff x="0" y="0"/>
          <a:chExt cx="0" cy="0"/>
        </a:xfrm>
      </p:grpSpPr>
      <p:sp>
        <p:nvSpPr>
          <p:cNvPr id="351" name="Google Shape;351;p52"/>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2" name="Google Shape;352;p52"/>
          <p:cNvSpPr txBox="1"/>
          <p:nvPr>
            <p:ph idx="1" type="body"/>
          </p:nvPr>
        </p:nvSpPr>
        <p:spPr>
          <a:xfrm>
            <a:off x="483150" y="2237788"/>
            <a:ext cx="3619800" cy="23736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3" name="Google Shape;353;p52"/>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4" name="Google Shape;354;p52"/>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5" name="Google Shape;355;p52"/>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56" name="Shape 356"/>
        <p:cNvGrpSpPr/>
        <p:nvPr/>
      </p:nvGrpSpPr>
      <p:grpSpPr>
        <a:xfrm>
          <a:off x="0" y="0"/>
          <a:ext cx="0" cy="0"/>
          <a:chOff x="0" y="0"/>
          <a:chExt cx="0" cy="0"/>
        </a:xfrm>
      </p:grpSpPr>
      <p:sp>
        <p:nvSpPr>
          <p:cNvPr id="357" name="Google Shape;357;p53"/>
          <p:cNvSpPr txBox="1"/>
          <p:nvPr>
            <p:ph idx="1" type="body"/>
          </p:nvPr>
        </p:nvSpPr>
        <p:spPr>
          <a:xfrm>
            <a:off x="483175" y="2417500"/>
            <a:ext cx="2455500" cy="23736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8" name="Google Shape;358;p53"/>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9" name="Google Shape;359;p53"/>
          <p:cNvSpPr txBox="1"/>
          <p:nvPr>
            <p:ph type="title"/>
          </p:nvPr>
        </p:nvSpPr>
        <p:spPr>
          <a:xfrm>
            <a:off x="483175" y="450025"/>
            <a:ext cx="8184600" cy="758100"/>
          </a:xfrm>
          <a:prstGeom prst="rect">
            <a:avLst/>
          </a:prstGeom>
        </p:spPr>
        <p:txBody>
          <a:bodyPr anchorCtr="0" anchor="ctr" bIns="0" lIns="0" spcFirstLastPara="1" rIns="0"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60" name="Google Shape;360;p53"/>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1" name="Google Shape;361;p53"/>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2" name="Google Shape;362;p53"/>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3" name="Google Shape;363;p53"/>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64" name="Shape 364"/>
        <p:cNvGrpSpPr/>
        <p:nvPr/>
      </p:nvGrpSpPr>
      <p:grpSpPr>
        <a:xfrm>
          <a:off x="0" y="0"/>
          <a:ext cx="0" cy="0"/>
          <a:chOff x="0" y="0"/>
          <a:chExt cx="0" cy="0"/>
        </a:xfrm>
      </p:grpSpPr>
      <p:sp>
        <p:nvSpPr>
          <p:cNvPr id="365" name="Google Shape;365;p54"/>
          <p:cNvSpPr txBox="1"/>
          <p:nvPr>
            <p:ph idx="1" type="body"/>
          </p:nvPr>
        </p:nvSpPr>
        <p:spPr>
          <a:xfrm>
            <a:off x="366725" y="1759093"/>
            <a:ext cx="3838500" cy="11385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6" name="Google Shape;366;p54"/>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7" name="Google Shape;367;p54"/>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8" name="Google Shape;368;p54"/>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9" name="Google Shape;369;p54"/>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0" name="Google Shape;370;p54"/>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1" name="Google Shape;371;p54"/>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2" name="Google Shape;372;p54"/>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3" name="Google Shape;373;p54"/>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74" name="Shape 374"/>
        <p:cNvGrpSpPr/>
        <p:nvPr/>
      </p:nvGrpSpPr>
      <p:grpSpPr>
        <a:xfrm>
          <a:off x="0" y="0"/>
          <a:ext cx="0" cy="0"/>
          <a:chOff x="0" y="0"/>
          <a:chExt cx="0" cy="0"/>
        </a:xfrm>
      </p:grpSpPr>
      <p:sp>
        <p:nvSpPr>
          <p:cNvPr id="375" name="Google Shape;375;p55"/>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5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77" name="Shape 377"/>
        <p:cNvGrpSpPr/>
        <p:nvPr/>
      </p:nvGrpSpPr>
      <p:grpSpPr>
        <a:xfrm>
          <a:off x="0" y="0"/>
          <a:ext cx="0" cy="0"/>
          <a:chOff x="0" y="0"/>
          <a:chExt cx="0" cy="0"/>
        </a:xfrm>
      </p:grpSpPr>
      <p:sp>
        <p:nvSpPr>
          <p:cNvPr id="378" name="Google Shape;378;p56"/>
          <p:cNvSpPr txBox="1"/>
          <p:nvPr>
            <p:ph idx="1" type="body"/>
          </p:nvPr>
        </p:nvSpPr>
        <p:spPr>
          <a:xfrm>
            <a:off x="311700" y="4080225"/>
            <a:ext cx="4027500" cy="9261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9" name="Google Shape;379;p56"/>
          <p:cNvSpPr/>
          <p:nvPr>
            <p:ph idx="2" type="pic"/>
          </p:nvPr>
        </p:nvSpPr>
        <p:spPr>
          <a:xfrm>
            <a:off x="4804825" y="1133300"/>
            <a:ext cx="4027500" cy="2392800"/>
          </a:xfrm>
          <a:prstGeom prst="rect">
            <a:avLst/>
          </a:prstGeom>
          <a:noFill/>
          <a:ln>
            <a:noFill/>
          </a:ln>
        </p:spPr>
      </p:sp>
      <p:sp>
        <p:nvSpPr>
          <p:cNvPr id="380" name="Google Shape;380;p56"/>
          <p:cNvSpPr/>
          <p:nvPr>
            <p:ph idx="3" type="pic"/>
          </p:nvPr>
        </p:nvSpPr>
        <p:spPr>
          <a:xfrm>
            <a:off x="311725" y="1133300"/>
            <a:ext cx="4027500" cy="2392800"/>
          </a:xfrm>
          <a:prstGeom prst="rect">
            <a:avLst/>
          </a:prstGeom>
          <a:noFill/>
          <a:ln>
            <a:noFill/>
          </a:ln>
        </p:spPr>
      </p:sp>
      <p:sp>
        <p:nvSpPr>
          <p:cNvPr id="381" name="Google Shape;381;p56"/>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2" name="Google Shape;382;p56"/>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3" name="Google Shape;383;p56"/>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4" name="Google Shape;384;p56"/>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85" name="Shape 385"/>
        <p:cNvGrpSpPr/>
        <p:nvPr/>
      </p:nvGrpSpPr>
      <p:grpSpPr>
        <a:xfrm>
          <a:off x="0" y="0"/>
          <a:ext cx="0" cy="0"/>
          <a:chOff x="0" y="0"/>
          <a:chExt cx="0" cy="0"/>
        </a:xfrm>
      </p:grpSpPr>
      <p:sp>
        <p:nvSpPr>
          <p:cNvPr id="386" name="Google Shape;386;p57"/>
          <p:cNvSpPr txBox="1"/>
          <p:nvPr>
            <p:ph idx="1" type="body"/>
          </p:nvPr>
        </p:nvSpPr>
        <p:spPr>
          <a:xfrm>
            <a:off x="311700" y="3911700"/>
            <a:ext cx="2627100" cy="10185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7" name="Google Shape;387;p57"/>
          <p:cNvSpPr/>
          <p:nvPr>
            <p:ph idx="2" type="pic"/>
          </p:nvPr>
        </p:nvSpPr>
        <p:spPr>
          <a:xfrm>
            <a:off x="6205225" y="1128325"/>
            <a:ext cx="2627100" cy="2273100"/>
          </a:xfrm>
          <a:prstGeom prst="rect">
            <a:avLst/>
          </a:prstGeom>
          <a:noFill/>
          <a:ln>
            <a:noFill/>
          </a:ln>
        </p:spPr>
      </p:sp>
      <p:sp>
        <p:nvSpPr>
          <p:cNvPr id="388" name="Google Shape;388;p57"/>
          <p:cNvSpPr/>
          <p:nvPr>
            <p:ph idx="3" type="pic"/>
          </p:nvPr>
        </p:nvSpPr>
        <p:spPr>
          <a:xfrm>
            <a:off x="311725" y="1128325"/>
            <a:ext cx="2627100" cy="2273100"/>
          </a:xfrm>
          <a:prstGeom prst="rect">
            <a:avLst/>
          </a:prstGeom>
          <a:noFill/>
          <a:ln>
            <a:noFill/>
          </a:ln>
        </p:spPr>
      </p:sp>
      <p:sp>
        <p:nvSpPr>
          <p:cNvPr id="389" name="Google Shape;389;p57"/>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0" name="Google Shape;390;p57"/>
          <p:cNvSpPr/>
          <p:nvPr>
            <p:ph idx="5" type="pic"/>
          </p:nvPr>
        </p:nvSpPr>
        <p:spPr>
          <a:xfrm>
            <a:off x="3255250" y="1128325"/>
            <a:ext cx="2627100" cy="2273100"/>
          </a:xfrm>
          <a:prstGeom prst="rect">
            <a:avLst/>
          </a:prstGeom>
          <a:noFill/>
          <a:ln>
            <a:noFill/>
          </a:ln>
        </p:spPr>
      </p:sp>
      <p:sp>
        <p:nvSpPr>
          <p:cNvPr id="391" name="Google Shape;391;p57"/>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2" name="Google Shape;392;p57"/>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57"/>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4" name="Google Shape;394;p57"/>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95" name="Google Shape;395;p57"/>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96" name="Shape 396"/>
        <p:cNvGrpSpPr/>
        <p:nvPr/>
      </p:nvGrpSpPr>
      <p:grpSpPr>
        <a:xfrm>
          <a:off x="0" y="0"/>
          <a:ext cx="0" cy="0"/>
          <a:chOff x="0" y="0"/>
          <a:chExt cx="0" cy="0"/>
        </a:xfrm>
      </p:grpSpPr>
      <p:sp>
        <p:nvSpPr>
          <p:cNvPr id="397" name="Google Shape;397;p58"/>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98" name="Shape 398"/>
        <p:cNvGrpSpPr/>
        <p:nvPr/>
      </p:nvGrpSpPr>
      <p:grpSpPr>
        <a:xfrm>
          <a:off x="0" y="0"/>
          <a:ext cx="0" cy="0"/>
          <a:chOff x="0" y="0"/>
          <a:chExt cx="0" cy="0"/>
        </a:xfrm>
      </p:grpSpPr>
      <p:sp>
        <p:nvSpPr>
          <p:cNvPr id="399" name="Google Shape;399;p59"/>
          <p:cNvSpPr/>
          <p:nvPr>
            <p:ph idx="2" type="pic"/>
          </p:nvPr>
        </p:nvSpPr>
        <p:spPr>
          <a:xfrm>
            <a:off x="3389600" y="118913"/>
            <a:ext cx="1643700" cy="1535100"/>
          </a:xfrm>
          <a:prstGeom prst="rect">
            <a:avLst/>
          </a:prstGeom>
          <a:noFill/>
          <a:ln>
            <a:noFill/>
          </a:ln>
        </p:spPr>
      </p:sp>
      <p:sp>
        <p:nvSpPr>
          <p:cNvPr id="400" name="Google Shape;400;p59"/>
          <p:cNvSpPr/>
          <p:nvPr>
            <p:ph idx="3" type="pic"/>
          </p:nvPr>
        </p:nvSpPr>
        <p:spPr>
          <a:xfrm>
            <a:off x="5195935" y="118913"/>
            <a:ext cx="1643700" cy="1535100"/>
          </a:xfrm>
          <a:prstGeom prst="rect">
            <a:avLst/>
          </a:prstGeom>
          <a:noFill/>
          <a:ln>
            <a:noFill/>
          </a:ln>
        </p:spPr>
      </p:sp>
      <p:sp>
        <p:nvSpPr>
          <p:cNvPr id="401" name="Google Shape;401;p59"/>
          <p:cNvSpPr/>
          <p:nvPr>
            <p:ph idx="4" type="pic"/>
          </p:nvPr>
        </p:nvSpPr>
        <p:spPr>
          <a:xfrm>
            <a:off x="7002270" y="118913"/>
            <a:ext cx="1643700" cy="1535100"/>
          </a:xfrm>
          <a:prstGeom prst="rect">
            <a:avLst/>
          </a:prstGeom>
          <a:noFill/>
          <a:ln>
            <a:noFill/>
          </a:ln>
        </p:spPr>
      </p:sp>
      <p:sp>
        <p:nvSpPr>
          <p:cNvPr id="402" name="Google Shape;402;p59"/>
          <p:cNvSpPr/>
          <p:nvPr>
            <p:ph idx="5" type="pic"/>
          </p:nvPr>
        </p:nvSpPr>
        <p:spPr>
          <a:xfrm>
            <a:off x="3389588" y="1804212"/>
            <a:ext cx="1643700" cy="1535100"/>
          </a:xfrm>
          <a:prstGeom prst="rect">
            <a:avLst/>
          </a:prstGeom>
          <a:noFill/>
          <a:ln>
            <a:noFill/>
          </a:ln>
        </p:spPr>
      </p:sp>
      <p:sp>
        <p:nvSpPr>
          <p:cNvPr id="403" name="Google Shape;403;p59"/>
          <p:cNvSpPr/>
          <p:nvPr>
            <p:ph idx="6" type="pic"/>
          </p:nvPr>
        </p:nvSpPr>
        <p:spPr>
          <a:xfrm>
            <a:off x="5195922" y="1804212"/>
            <a:ext cx="1643700" cy="1535100"/>
          </a:xfrm>
          <a:prstGeom prst="rect">
            <a:avLst/>
          </a:prstGeom>
          <a:noFill/>
          <a:ln>
            <a:noFill/>
          </a:ln>
        </p:spPr>
      </p:sp>
      <p:sp>
        <p:nvSpPr>
          <p:cNvPr id="404" name="Google Shape;404;p59"/>
          <p:cNvSpPr/>
          <p:nvPr>
            <p:ph idx="7" type="pic"/>
          </p:nvPr>
        </p:nvSpPr>
        <p:spPr>
          <a:xfrm>
            <a:off x="7002257" y="1804212"/>
            <a:ext cx="1643700" cy="1535100"/>
          </a:xfrm>
          <a:prstGeom prst="rect">
            <a:avLst/>
          </a:prstGeom>
          <a:noFill/>
          <a:ln>
            <a:noFill/>
          </a:ln>
        </p:spPr>
      </p:sp>
      <p:sp>
        <p:nvSpPr>
          <p:cNvPr id="405" name="Google Shape;405;p59"/>
          <p:cNvSpPr txBox="1"/>
          <p:nvPr>
            <p:ph type="title"/>
          </p:nvPr>
        </p:nvSpPr>
        <p:spPr>
          <a:xfrm>
            <a:off x="351550" y="445025"/>
            <a:ext cx="2596800" cy="1706400"/>
          </a:xfrm>
          <a:prstGeom prst="rect">
            <a:avLst/>
          </a:prstGeom>
        </p:spPr>
        <p:txBody>
          <a:bodyPr anchorCtr="0" anchor="ctr" bIns="0" lIns="0" spcFirstLastPara="1" rIns="0" wrap="square" tIns="0">
            <a:sp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p59"/>
          <p:cNvSpPr/>
          <p:nvPr>
            <p:ph idx="8" type="pic"/>
          </p:nvPr>
        </p:nvSpPr>
        <p:spPr>
          <a:xfrm>
            <a:off x="3389588" y="3489487"/>
            <a:ext cx="1643700" cy="1535100"/>
          </a:xfrm>
          <a:prstGeom prst="rect">
            <a:avLst/>
          </a:prstGeom>
          <a:noFill/>
          <a:ln>
            <a:noFill/>
          </a:ln>
        </p:spPr>
      </p:sp>
      <p:sp>
        <p:nvSpPr>
          <p:cNvPr id="407" name="Google Shape;407;p59"/>
          <p:cNvSpPr/>
          <p:nvPr>
            <p:ph idx="9" type="pic"/>
          </p:nvPr>
        </p:nvSpPr>
        <p:spPr>
          <a:xfrm>
            <a:off x="5195922" y="3489487"/>
            <a:ext cx="1643700" cy="1535100"/>
          </a:xfrm>
          <a:prstGeom prst="rect">
            <a:avLst/>
          </a:prstGeom>
          <a:noFill/>
          <a:ln>
            <a:noFill/>
          </a:ln>
        </p:spPr>
      </p:sp>
      <p:sp>
        <p:nvSpPr>
          <p:cNvPr id="408" name="Google Shape;408;p5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20" Type="http://schemas.openxmlformats.org/officeDocument/2006/relationships/slideLayout" Target="../slideLayouts/slideLayout3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22" Type="http://schemas.openxmlformats.org/officeDocument/2006/relationships/slideLayout" Target="../slideLayouts/slideLayout34.xml"/><Relationship Id="rId44" Type="http://schemas.openxmlformats.org/officeDocument/2006/relationships/slideLayout" Target="../slideLayouts/slideLayout56.xml"/><Relationship Id="rId21" Type="http://schemas.openxmlformats.org/officeDocument/2006/relationships/slideLayout" Target="../slideLayouts/slideLayout33.xml"/><Relationship Id="rId43" Type="http://schemas.openxmlformats.org/officeDocument/2006/relationships/slideLayout" Target="../slideLayouts/slideLayout55.xml"/><Relationship Id="rId24" Type="http://schemas.openxmlformats.org/officeDocument/2006/relationships/slideLayout" Target="../slideLayouts/slideLayout36.xml"/><Relationship Id="rId46" Type="http://schemas.openxmlformats.org/officeDocument/2006/relationships/theme" Target="../theme/theme2.xml"/><Relationship Id="rId23" Type="http://schemas.openxmlformats.org/officeDocument/2006/relationships/slideLayout" Target="../slideLayouts/slideLayout35.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slideLayout" Target="../slideLayouts/slideLayout47.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37" Type="http://schemas.openxmlformats.org/officeDocument/2006/relationships/slideLayout" Target="../slideLayouts/slideLayout49.xml"/><Relationship Id="rId14" Type="http://schemas.openxmlformats.org/officeDocument/2006/relationships/slideLayout" Target="../slideLayouts/slideLayout26.xml"/><Relationship Id="rId36" Type="http://schemas.openxmlformats.org/officeDocument/2006/relationships/slideLayout" Target="../slideLayouts/slideLayout48.xml"/><Relationship Id="rId17" Type="http://schemas.openxmlformats.org/officeDocument/2006/relationships/slideLayout" Target="../slideLayouts/slideLayout29.xml"/><Relationship Id="rId39" Type="http://schemas.openxmlformats.org/officeDocument/2006/relationships/slideLayout" Target="../slideLayouts/slideLayout51.xml"/><Relationship Id="rId16" Type="http://schemas.openxmlformats.org/officeDocument/2006/relationships/slideLayout" Target="../slideLayouts/slideLayout28.xml"/><Relationship Id="rId38" Type="http://schemas.openxmlformats.org/officeDocument/2006/relationships/slideLayout" Target="../slideLayouts/slideLayout50.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7" name="Shape 57"/>
        <p:cNvGrpSpPr/>
        <p:nvPr/>
      </p:nvGrpSpPr>
      <p:grpSpPr>
        <a:xfrm>
          <a:off x="0" y="0"/>
          <a:ext cx="0" cy="0"/>
          <a:chOff x="0" y="0"/>
          <a:chExt cx="0" cy="0"/>
        </a:xfrm>
      </p:grpSpPr>
      <p:sp>
        <p:nvSpPr>
          <p:cNvPr id="58" name="Google Shape;58;p14"/>
          <p:cNvSpPr txBox="1"/>
          <p:nvPr>
            <p:ph idx="1" type="body"/>
          </p:nvPr>
        </p:nvSpPr>
        <p:spPr>
          <a:xfrm>
            <a:off x="284850" y="1555575"/>
            <a:ext cx="5710500" cy="28614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59" name="Google Shape;59;p14"/>
          <p:cNvSpPr txBox="1"/>
          <p:nvPr>
            <p:ph type="title"/>
          </p:nvPr>
        </p:nvSpPr>
        <p:spPr>
          <a:xfrm>
            <a:off x="284850" y="285900"/>
            <a:ext cx="64239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3600">
                <a:solidFill>
                  <a:schemeClr val="lt1"/>
                </a:solidFill>
                <a:latin typeface="Inter"/>
                <a:ea typeface="Inter"/>
                <a:cs typeface="Inter"/>
                <a:sym typeface="Inter"/>
              </a:defRPr>
            </a:lvl1pPr>
            <a:lvl2pPr lvl="1">
              <a:lnSpc>
                <a:spcPct val="115000"/>
              </a:lnSpc>
              <a:spcBef>
                <a:spcPts val="0"/>
              </a:spcBef>
              <a:spcAft>
                <a:spcPts val="0"/>
              </a:spcAft>
              <a:buNone/>
              <a:defRPr sz="3600">
                <a:solidFill>
                  <a:schemeClr val="lt1"/>
                </a:solidFill>
                <a:latin typeface="Inter"/>
                <a:ea typeface="Inter"/>
                <a:cs typeface="Inter"/>
                <a:sym typeface="Inter"/>
              </a:defRPr>
            </a:lvl2pPr>
            <a:lvl3pPr lvl="2">
              <a:lnSpc>
                <a:spcPct val="115000"/>
              </a:lnSpc>
              <a:spcBef>
                <a:spcPts val="0"/>
              </a:spcBef>
              <a:spcAft>
                <a:spcPts val="0"/>
              </a:spcAft>
              <a:buNone/>
              <a:defRPr sz="3600">
                <a:solidFill>
                  <a:schemeClr val="lt1"/>
                </a:solidFill>
                <a:latin typeface="Inter"/>
                <a:ea typeface="Inter"/>
                <a:cs typeface="Inter"/>
                <a:sym typeface="Inter"/>
              </a:defRPr>
            </a:lvl3pPr>
            <a:lvl4pPr lvl="3">
              <a:lnSpc>
                <a:spcPct val="115000"/>
              </a:lnSpc>
              <a:spcBef>
                <a:spcPts val="0"/>
              </a:spcBef>
              <a:spcAft>
                <a:spcPts val="0"/>
              </a:spcAft>
              <a:buNone/>
              <a:defRPr sz="3600">
                <a:solidFill>
                  <a:schemeClr val="lt1"/>
                </a:solidFill>
                <a:latin typeface="Inter"/>
                <a:ea typeface="Inter"/>
                <a:cs typeface="Inter"/>
                <a:sym typeface="Inter"/>
              </a:defRPr>
            </a:lvl4pPr>
            <a:lvl5pPr lvl="4">
              <a:lnSpc>
                <a:spcPct val="115000"/>
              </a:lnSpc>
              <a:spcBef>
                <a:spcPts val="0"/>
              </a:spcBef>
              <a:spcAft>
                <a:spcPts val="0"/>
              </a:spcAft>
              <a:buNone/>
              <a:defRPr sz="3600">
                <a:solidFill>
                  <a:schemeClr val="lt1"/>
                </a:solidFill>
                <a:latin typeface="Inter"/>
                <a:ea typeface="Inter"/>
                <a:cs typeface="Inter"/>
                <a:sym typeface="Inter"/>
              </a:defRPr>
            </a:lvl5pPr>
            <a:lvl6pPr lvl="5">
              <a:lnSpc>
                <a:spcPct val="115000"/>
              </a:lnSpc>
              <a:spcBef>
                <a:spcPts val="0"/>
              </a:spcBef>
              <a:spcAft>
                <a:spcPts val="0"/>
              </a:spcAft>
              <a:buNone/>
              <a:defRPr sz="3600">
                <a:solidFill>
                  <a:schemeClr val="lt1"/>
                </a:solidFill>
                <a:latin typeface="Inter"/>
                <a:ea typeface="Inter"/>
                <a:cs typeface="Inter"/>
                <a:sym typeface="Inter"/>
              </a:defRPr>
            </a:lvl6pPr>
            <a:lvl7pPr lvl="6">
              <a:lnSpc>
                <a:spcPct val="115000"/>
              </a:lnSpc>
              <a:spcBef>
                <a:spcPts val="0"/>
              </a:spcBef>
              <a:spcAft>
                <a:spcPts val="0"/>
              </a:spcAft>
              <a:buNone/>
              <a:defRPr sz="3600">
                <a:solidFill>
                  <a:schemeClr val="lt1"/>
                </a:solidFill>
                <a:latin typeface="Inter"/>
                <a:ea typeface="Inter"/>
                <a:cs typeface="Inter"/>
                <a:sym typeface="Inter"/>
              </a:defRPr>
            </a:lvl7pPr>
            <a:lvl8pPr lvl="7">
              <a:lnSpc>
                <a:spcPct val="115000"/>
              </a:lnSpc>
              <a:spcBef>
                <a:spcPts val="0"/>
              </a:spcBef>
              <a:spcAft>
                <a:spcPts val="0"/>
              </a:spcAft>
              <a:buNone/>
              <a:defRPr sz="3600">
                <a:solidFill>
                  <a:schemeClr val="lt1"/>
                </a:solidFill>
                <a:latin typeface="Inter"/>
                <a:ea typeface="Inter"/>
                <a:cs typeface="Inter"/>
                <a:sym typeface="Inter"/>
              </a:defRPr>
            </a:lvl8pPr>
            <a:lvl9pPr lvl="8">
              <a:lnSpc>
                <a:spcPct val="115000"/>
              </a:lnSpc>
              <a:spcBef>
                <a:spcPts val="0"/>
              </a:spcBef>
              <a:spcAft>
                <a:spcPts val="0"/>
              </a:spcAft>
              <a:buNone/>
              <a:defRPr sz="3600">
                <a:solidFill>
                  <a:schemeClr val="lt1"/>
                </a:solidFill>
                <a:latin typeface="Inter"/>
                <a:ea typeface="Inter"/>
                <a:cs typeface="Inter"/>
                <a:sym typeface="Inter"/>
              </a:defRPr>
            </a:lvl9pPr>
          </a:lstStyle>
          <a:p/>
        </p:txBody>
      </p:sp>
      <p:sp>
        <p:nvSpPr>
          <p:cNvPr id="60" name="Google Shape;60;p14"/>
          <p:cNvSpPr txBox="1"/>
          <p:nvPr>
            <p:ph idx="12" type="sldNum"/>
          </p:nvPr>
        </p:nvSpPr>
        <p:spPr>
          <a:xfrm>
            <a:off x="8308150" y="4782125"/>
            <a:ext cx="548700" cy="76200"/>
          </a:xfrm>
          <a:prstGeom prst="rect">
            <a:avLst/>
          </a:prstGeom>
          <a:noFill/>
          <a:ln>
            <a:noFill/>
          </a:ln>
        </p:spPr>
        <p:txBody>
          <a:bodyPr anchorCtr="0" anchor="ctr" bIns="0" lIns="0" spcFirstLastPara="1" rIns="0" wrap="square" tIns="0">
            <a:noAutofit/>
          </a:bodyPr>
          <a:lstStyle>
            <a:lvl1pPr lvl="0" algn="r">
              <a:buNone/>
              <a:defRPr sz="600">
                <a:solidFill>
                  <a:schemeClr val="lt1"/>
                </a:solidFill>
                <a:latin typeface="Inter"/>
                <a:ea typeface="Inter"/>
                <a:cs typeface="Inter"/>
                <a:sym typeface="Inter"/>
              </a:defRPr>
            </a:lvl1pPr>
            <a:lvl2pPr lvl="1" algn="r">
              <a:buNone/>
              <a:defRPr sz="600">
                <a:solidFill>
                  <a:schemeClr val="lt1"/>
                </a:solidFill>
                <a:latin typeface="Inter"/>
                <a:ea typeface="Inter"/>
                <a:cs typeface="Inter"/>
                <a:sym typeface="Inter"/>
              </a:defRPr>
            </a:lvl2pPr>
            <a:lvl3pPr lvl="2" algn="r">
              <a:buNone/>
              <a:defRPr sz="600">
                <a:solidFill>
                  <a:schemeClr val="lt1"/>
                </a:solidFill>
                <a:latin typeface="Inter"/>
                <a:ea typeface="Inter"/>
                <a:cs typeface="Inter"/>
                <a:sym typeface="Inter"/>
              </a:defRPr>
            </a:lvl3pPr>
            <a:lvl4pPr lvl="3" algn="r">
              <a:buNone/>
              <a:defRPr sz="600">
                <a:solidFill>
                  <a:schemeClr val="lt1"/>
                </a:solidFill>
                <a:latin typeface="Inter"/>
                <a:ea typeface="Inter"/>
                <a:cs typeface="Inter"/>
                <a:sym typeface="Inter"/>
              </a:defRPr>
            </a:lvl4pPr>
            <a:lvl5pPr lvl="4" algn="r">
              <a:buNone/>
              <a:defRPr sz="600">
                <a:solidFill>
                  <a:schemeClr val="lt1"/>
                </a:solidFill>
                <a:latin typeface="Inter"/>
                <a:ea typeface="Inter"/>
                <a:cs typeface="Inter"/>
                <a:sym typeface="Inter"/>
              </a:defRPr>
            </a:lvl5pPr>
            <a:lvl6pPr lvl="5" algn="r">
              <a:buNone/>
              <a:defRPr sz="600">
                <a:solidFill>
                  <a:schemeClr val="lt1"/>
                </a:solidFill>
                <a:latin typeface="Inter"/>
                <a:ea typeface="Inter"/>
                <a:cs typeface="Inter"/>
                <a:sym typeface="Inter"/>
              </a:defRPr>
            </a:lvl6pPr>
            <a:lvl7pPr lvl="6" algn="r">
              <a:buNone/>
              <a:defRPr sz="600">
                <a:solidFill>
                  <a:schemeClr val="lt1"/>
                </a:solidFill>
                <a:latin typeface="Inter"/>
                <a:ea typeface="Inter"/>
                <a:cs typeface="Inter"/>
                <a:sym typeface="Inter"/>
              </a:defRPr>
            </a:lvl7pPr>
            <a:lvl8pPr lvl="7" algn="r">
              <a:buNone/>
              <a:defRPr sz="600">
                <a:solidFill>
                  <a:schemeClr val="lt1"/>
                </a:solidFill>
                <a:latin typeface="Inter"/>
                <a:ea typeface="Inter"/>
                <a:cs typeface="Inter"/>
                <a:sym typeface="Inter"/>
              </a:defRPr>
            </a:lvl8pPr>
            <a:lvl9pPr lvl="8" algn="r">
              <a:buNone/>
              <a:defRPr sz="6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ph idx="2" type="title"/>
          </p:nvPr>
        </p:nvSpPr>
        <p:spPr>
          <a:xfrm>
            <a:off x="288625" y="4778975"/>
            <a:ext cx="4227300" cy="762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62" name="Google Shape;62;p14"/>
          <p:cNvSpPr txBox="1"/>
          <p:nvPr>
            <p:ph idx="3" type="title"/>
          </p:nvPr>
        </p:nvSpPr>
        <p:spPr>
          <a:xfrm>
            <a:off x="4629750" y="4778975"/>
            <a:ext cx="1328400" cy="762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63" name="Google Shape;63;p14"/>
          <p:cNvSpPr txBox="1"/>
          <p:nvPr>
            <p:ph idx="4" type="title"/>
          </p:nvPr>
        </p:nvSpPr>
        <p:spPr>
          <a:xfrm>
            <a:off x="6086100" y="4778975"/>
            <a:ext cx="1328400" cy="762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64" name="Google Shape;64;p14"/>
          <p:cNvSpPr txBox="1"/>
          <p:nvPr>
            <p:ph idx="5" type="body"/>
          </p:nvPr>
        </p:nvSpPr>
        <p:spPr>
          <a:xfrm>
            <a:off x="4239825" y="1398125"/>
            <a:ext cx="3648900" cy="22791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79">
          <p15:clr>
            <a:srgbClr val="E46962"/>
          </p15:clr>
        </p15:guide>
        <p15:guide id="2" pos="179">
          <p15:clr>
            <a:srgbClr val="E46962"/>
          </p15:clr>
        </p15:guide>
        <p15:guide id="3" orient="horz" pos="180">
          <p15:clr>
            <a:srgbClr val="E46962"/>
          </p15:clr>
        </p15:guide>
        <p15:guide id="4" orient="horz" pos="3060">
          <p15:clr>
            <a:srgbClr val="E46962"/>
          </p15:clr>
        </p15:guide>
        <p15:guide id="5" pos="2842">
          <p15:clr>
            <a:srgbClr val="E46962"/>
          </p15:clr>
        </p15:guide>
        <p15:guide id="6" pos="2916">
          <p15:clr>
            <a:srgbClr val="E46962"/>
          </p15:clr>
        </p15:guide>
        <p15:guide id="7" pos="1474">
          <p15:clr>
            <a:srgbClr val="E46962"/>
          </p15:clr>
        </p15:guide>
        <p15:guide id="8" pos="1548">
          <p15:clr>
            <a:srgbClr val="E46962"/>
          </p15:clr>
        </p15:guide>
        <p15:guide id="9" pos="4211">
          <p15:clr>
            <a:srgbClr val="E46962"/>
          </p15:clr>
        </p15:guide>
        <p15:guide id="10" pos="4285">
          <p15:clr>
            <a:srgbClr val="E46962"/>
          </p15:clr>
        </p15:guide>
        <p15:guide id="11" pos="3753">
          <p15:clr>
            <a:srgbClr val="E46962"/>
          </p15:clr>
        </p15:guide>
        <p15:guide id="12" pos="3834">
          <p15:clr>
            <a:srgbClr val="E46962"/>
          </p15:clr>
        </p15:guide>
        <p15:guide id="13" pos="1926">
          <p15:clr>
            <a:srgbClr val="E46962"/>
          </p15:clr>
        </p15:guide>
        <p15:guide id="14" pos="2007">
          <p15:clr>
            <a:srgbClr val="E46962"/>
          </p15:clr>
        </p15:guide>
        <p15:guide id="15" orient="horz" pos="299">
          <p15:clr>
            <a:srgbClr val="E46962"/>
          </p15:clr>
        </p15:guide>
        <p15:guide id="16" orient="horz" pos="2950">
          <p15:clr>
            <a:srgbClr val="E46962"/>
          </p15:clr>
        </p15:guide>
        <p15:guide id="17" orient="horz" pos="907">
          <p15:clr>
            <a:srgbClr val="E46962"/>
          </p15:clr>
        </p15:guide>
        <p15:guide id="18" orient="horz" pos="980">
          <p15:clr>
            <a:srgbClr val="E46962"/>
          </p15:clr>
        </p15:guide>
        <p15:guide id="19" orient="horz" pos="1588">
          <p15:clr>
            <a:srgbClr val="E46962"/>
          </p15:clr>
        </p15:guide>
        <p15:guide id="20" orient="horz" pos="1661">
          <p15:clr>
            <a:srgbClr val="E46962"/>
          </p15:clr>
        </p15:guide>
        <p15:guide id="21" orient="horz" pos="2269">
          <p15:clr>
            <a:srgbClr val="E46962"/>
          </p15:clr>
        </p15:guide>
        <p15:guide id="22" orient="horz" pos="2341">
          <p15:clr>
            <a:srgbClr val="E46962"/>
          </p15:clr>
        </p15:guide>
        <p15:guide id="23" orient="horz" pos="301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hyperlink" Target="https://colab.research.google.com/drive/183qrHkyzXCHLwUoVFCrfnv-PpUe95z72#scrollTo=6vQegYZC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ata.ny.gov/Transportation/MTA-Bus-Route-Segment-Speeds-Beginning-2025/kufs-yh3x/explore/query/SELECT%0A%20%20date_trunc_y(%60timestamp%60)%20AS%20%60by_year_timestamp%60%2C%0A%20%20avg(%60average_road_speed%60)%20AS%20%60avg_average_road_speed%60%0AWHERE%20caseless_one_of(%60route_id%60%2C%20%22M101%22)%0AGROUP%20BY%20date_trunc_y(%60timestamp%60)/page/aggregate" TargetMode="External"/><Relationship Id="rId4" Type="http://schemas.openxmlformats.org/officeDocument/2006/relationships/hyperlink" Target="https://data.ny.gov/Transportation/MTA-Bus-Route-Segment-Speeds-2023-2024/58t6-89vi/explore/query/SELECT%0A%20%20date_trunc_y(%60timestamp%60)%20AS%20%60by_year_timestamp%60%2C%0A%20%20avg(%60average_road_speed%60)%20AS%20%60avg_average_road_speed%60%0AWHERE%20caseless_eq(%60route_id%60%2C%20%22M101%22)%0AGROUP%20BY%20date_trunc_y(%60timestamp%60)/page/aggregate)" TargetMode="External"/><Relationship Id="rId5" Type="http://schemas.openxmlformats.org/officeDocument/2006/relationships/hyperlink" Target="https://data.ny.gov/Transportation/MTA-Bus-Automated-Camera-Enforced-Routes-Beginning/ki2b-sg5y/about_data" TargetMode="External"/><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hyperlink" Target="https://data.ny.gov/Transportation/MTA-Bus-Automated-Camera-Enforcement-Violations-Be/kh8p-hcbm/explore/query/SELECT%0A%20%20%60violation_latitude%60%2C%0A%20%20%60violation_longitude%60%2C%0A%20%20%60violation_georeference%60%2C%0A%20%20count%28%60vehicle_id%60%29%20AS%20%60count_vehicle_id%60%2C%0A%20%20%60vehicle_id%60%2C%0A%20%20%60violation_type%60%2C%0A%20%20%60violation_status%60%0AWHERE%0A%20%20caseless_one_of%28%0A%20%20%20%20%60violation_status%60%2C%0A%20%20%20%20%22EXEMPT%20-%20COMMERCIAL%20UNDER%2020%22%2C%0A%20%20%20%20%22EXEMPT%20-%20EMERGENCY%20VEHICLE%22%2C%0A%20%20%20%20%22EXEMPT%20-%20BUS%2FPARATRANSIT%22%2C%0A%20%20%20%20%22EXEMPT%20-%20OTHER%22%0A%20%20%29%0A%20%20AND%20caseless_one_of%28%60bus_route_id%60%2C%20%22M101%22%29%0AGROUP%20BY%0A%20%20%60violation_latitude%60%2C%0A%20%20%60violation_longitude%60%2C%0A%20%20%60violation_georeference%60%2C%0A%20%20%60vehicle_id%60%2C%0A%20%20%60violation_type%60%2C%0A%20%20%60violation_status%60%0AORDER%20BY%20%60count_vehicle_id%60%20DESC%20NULL%20LAST/page/aggregat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cxnSp>
        <p:nvCxnSpPr>
          <p:cNvPr id="413" name="Google Shape;413;p60"/>
          <p:cNvCxnSpPr/>
          <p:nvPr/>
        </p:nvCxnSpPr>
        <p:spPr>
          <a:xfrm flipH="1" rot="10800000">
            <a:off x="283850" y="1460334"/>
            <a:ext cx="5106000" cy="7200"/>
          </a:xfrm>
          <a:prstGeom prst="straightConnector1">
            <a:avLst/>
          </a:prstGeom>
          <a:noFill/>
          <a:ln cap="flat" cmpd="sng" w="9525">
            <a:solidFill>
              <a:schemeClr val="lt1"/>
            </a:solidFill>
            <a:prstDash val="solid"/>
            <a:round/>
            <a:headEnd len="med" w="med" type="none"/>
            <a:tailEnd len="med" w="med" type="none"/>
          </a:ln>
        </p:spPr>
      </p:cxnSp>
      <p:cxnSp>
        <p:nvCxnSpPr>
          <p:cNvPr id="414" name="Google Shape;414;p60"/>
          <p:cNvCxnSpPr/>
          <p:nvPr/>
        </p:nvCxnSpPr>
        <p:spPr>
          <a:xfrm flipH="1" rot="10800000">
            <a:off x="323750" y="886734"/>
            <a:ext cx="5002200" cy="6600"/>
          </a:xfrm>
          <a:prstGeom prst="straightConnector1">
            <a:avLst/>
          </a:prstGeom>
          <a:noFill/>
          <a:ln cap="flat" cmpd="sng" w="9525">
            <a:solidFill>
              <a:schemeClr val="lt1"/>
            </a:solidFill>
            <a:prstDash val="solid"/>
            <a:round/>
            <a:headEnd len="med" w="med" type="none"/>
            <a:tailEnd len="med" w="med" type="none"/>
          </a:ln>
        </p:spPr>
      </p:cxnSp>
      <p:sp>
        <p:nvSpPr>
          <p:cNvPr id="415" name="Google Shape;415;p60"/>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60"/>
          <p:cNvSpPr txBox="1"/>
          <p:nvPr>
            <p:ph type="title"/>
          </p:nvPr>
        </p:nvSpPr>
        <p:spPr>
          <a:xfrm>
            <a:off x="124550" y="0"/>
            <a:ext cx="5010600" cy="1236900"/>
          </a:xfrm>
          <a:prstGeom prst="rect">
            <a:avLst/>
          </a:prstGeom>
        </p:spPr>
        <p:txBody>
          <a:bodyPr anchorCtr="0" anchor="t" bIns="91425" lIns="0" spcFirstLastPara="1" rIns="91425" wrap="square" tIns="91425">
            <a:noAutofit/>
          </a:bodyPr>
          <a:lstStyle/>
          <a:p>
            <a:pPr indent="0" lvl="0" marL="0" rtl="0" algn="ctr">
              <a:lnSpc>
                <a:spcPct val="100000"/>
              </a:lnSpc>
              <a:spcBef>
                <a:spcPts val="0"/>
              </a:spcBef>
              <a:spcAft>
                <a:spcPts val="0"/>
              </a:spcAft>
              <a:buNone/>
            </a:pPr>
            <a:r>
              <a:rPr lang="en" sz="4500">
                <a:latin typeface="Lexend"/>
                <a:ea typeface="Lexend"/>
                <a:cs typeface="Lexend"/>
                <a:sym typeface="Lexend"/>
              </a:rPr>
              <a:t>Caught on Cam: Bus Lane Data</a:t>
            </a:r>
            <a:endParaRPr sz="4500">
              <a:latin typeface="Lexend"/>
              <a:ea typeface="Lexend"/>
              <a:cs typeface="Lexend"/>
              <a:sym typeface="Lexend"/>
            </a:endParaRPr>
          </a:p>
          <a:p>
            <a:pPr indent="0" lvl="0" marL="0" rtl="0" algn="l">
              <a:spcBef>
                <a:spcPts val="0"/>
              </a:spcBef>
              <a:spcAft>
                <a:spcPts val="0"/>
              </a:spcAft>
              <a:buNone/>
            </a:pPr>
            <a:r>
              <a:t/>
            </a:r>
            <a:endParaRPr/>
          </a:p>
        </p:txBody>
      </p:sp>
      <p:sp>
        <p:nvSpPr>
          <p:cNvPr id="417" name="Google Shape;417;p60"/>
          <p:cNvSpPr txBox="1"/>
          <p:nvPr>
            <p:ph idx="4" type="title"/>
          </p:nvPr>
        </p:nvSpPr>
        <p:spPr>
          <a:xfrm>
            <a:off x="300900" y="4456875"/>
            <a:ext cx="6513300" cy="802800"/>
          </a:xfrm>
          <a:prstGeom prst="rect">
            <a:avLst/>
          </a:prstGeom>
        </p:spPr>
        <p:txBody>
          <a:bodyPr anchorCtr="0" anchor="ctr" bIns="0" lIns="0" spcFirstLastPara="1" rIns="0" wrap="square" tIns="0">
            <a:spAutoFit/>
          </a:bodyPr>
          <a:lstStyle/>
          <a:p>
            <a:pPr indent="0" lvl="0" marL="0" rtl="0" algn="l">
              <a:lnSpc>
                <a:spcPct val="115000"/>
              </a:lnSpc>
              <a:spcBef>
                <a:spcPts val="0"/>
              </a:spcBef>
              <a:spcAft>
                <a:spcPts val="0"/>
              </a:spcAft>
              <a:buNone/>
            </a:pPr>
            <a:r>
              <a:rPr lang="en" sz="2100" u="sng">
                <a:solidFill>
                  <a:schemeClr val="accent3"/>
                </a:solidFill>
                <a:latin typeface="Times New Roman"/>
                <a:ea typeface="Times New Roman"/>
                <a:cs typeface="Times New Roman"/>
                <a:sym typeface="Times New Roman"/>
                <a:hlinkClick r:id="rId3">
                  <a:extLst>
                    <a:ext uri="{A12FA001-AC4F-418D-AE19-62706E023703}">
                      <ahyp:hlinkClr val="tx"/>
                    </a:ext>
                  </a:extLst>
                </a:hlinkClick>
              </a:rPr>
              <a:t>Business questions</a:t>
            </a:r>
            <a:endParaRPr sz="2100">
              <a:solidFill>
                <a:schemeClr val="accent3"/>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800">
              <a:solidFill>
                <a:srgbClr val="595959"/>
              </a:solidFill>
              <a:latin typeface="Arial"/>
              <a:ea typeface="Arial"/>
              <a:cs typeface="Arial"/>
              <a:sym typeface="Arial"/>
            </a:endParaRPr>
          </a:p>
        </p:txBody>
      </p:sp>
      <p:cxnSp>
        <p:nvCxnSpPr>
          <p:cNvPr id="418" name="Google Shape;418;p60"/>
          <p:cNvCxnSpPr/>
          <p:nvPr/>
        </p:nvCxnSpPr>
        <p:spPr>
          <a:xfrm>
            <a:off x="225525" y="4299984"/>
            <a:ext cx="8573100" cy="0"/>
          </a:xfrm>
          <a:prstGeom prst="straightConnector1">
            <a:avLst/>
          </a:prstGeom>
          <a:noFill/>
          <a:ln cap="flat" cmpd="sng" w="9525">
            <a:solidFill>
              <a:schemeClr val="lt1"/>
            </a:solidFill>
            <a:prstDash val="solid"/>
            <a:round/>
            <a:headEnd len="med" w="med" type="none"/>
            <a:tailEnd len="med" w="med" type="none"/>
          </a:ln>
        </p:spPr>
      </p:cxnSp>
      <p:sp>
        <p:nvSpPr>
          <p:cNvPr id="419" name="Google Shape;419;p60"/>
          <p:cNvSpPr txBox="1"/>
          <p:nvPr/>
        </p:nvSpPr>
        <p:spPr>
          <a:xfrm>
            <a:off x="300900" y="1620475"/>
            <a:ext cx="5512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rgbClr val="595959"/>
                </a:solidFill>
              </a:rPr>
              <a:t>How can repeat violators be reduced?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cxnSp>
        <p:nvCxnSpPr>
          <p:cNvPr id="424" name="Google Shape;424;p61"/>
          <p:cNvCxnSpPr/>
          <p:nvPr/>
        </p:nvCxnSpPr>
        <p:spPr>
          <a:xfrm rot="10800000">
            <a:off x="-50" y="4682675"/>
            <a:ext cx="9144000" cy="0"/>
          </a:xfrm>
          <a:prstGeom prst="straightConnector1">
            <a:avLst/>
          </a:prstGeom>
          <a:noFill/>
          <a:ln cap="flat" cmpd="sng" w="9525">
            <a:solidFill>
              <a:schemeClr val="dk2"/>
            </a:solidFill>
            <a:prstDash val="solid"/>
            <a:round/>
            <a:headEnd len="med" w="med" type="none"/>
            <a:tailEnd len="med" w="med" type="none"/>
          </a:ln>
        </p:spPr>
      </p:cxnSp>
      <p:sp>
        <p:nvSpPr>
          <p:cNvPr id="425" name="Google Shape;425;p61"/>
          <p:cNvSpPr/>
          <p:nvPr/>
        </p:nvSpPr>
        <p:spPr>
          <a:xfrm>
            <a:off x="284850" y="1555575"/>
            <a:ext cx="1005000" cy="9657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3600">
              <a:solidFill>
                <a:schemeClr val="dk1"/>
              </a:solidFill>
              <a:latin typeface="Inter"/>
              <a:ea typeface="Inter"/>
              <a:cs typeface="Inter"/>
              <a:sym typeface="Inter"/>
            </a:endParaRPr>
          </a:p>
        </p:txBody>
      </p:sp>
      <p:sp>
        <p:nvSpPr>
          <p:cNvPr id="426" name="Google Shape;426;p61"/>
          <p:cNvSpPr/>
          <p:nvPr/>
        </p:nvSpPr>
        <p:spPr>
          <a:xfrm>
            <a:off x="1736388" y="2636275"/>
            <a:ext cx="1005000" cy="965700"/>
          </a:xfrm>
          <a:prstGeom prst="roundRect">
            <a:avLst>
              <a:gd fmla="val 50000" name="adj"/>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3600">
              <a:solidFill>
                <a:schemeClr val="dk1"/>
              </a:solidFill>
              <a:latin typeface="Inter"/>
              <a:ea typeface="Inter"/>
              <a:cs typeface="Inter"/>
              <a:sym typeface="Inter"/>
            </a:endParaRPr>
          </a:p>
        </p:txBody>
      </p:sp>
      <p:sp>
        <p:nvSpPr>
          <p:cNvPr id="427" name="Google Shape;427;p61"/>
          <p:cNvSpPr/>
          <p:nvPr/>
        </p:nvSpPr>
        <p:spPr>
          <a:xfrm>
            <a:off x="3185700" y="3716975"/>
            <a:ext cx="1005000" cy="965700"/>
          </a:xfrm>
          <a:prstGeom prst="roundRect">
            <a:avLst>
              <a:gd fmla="val 50000" name="adj"/>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3600">
              <a:solidFill>
                <a:schemeClr val="dk1"/>
              </a:solidFill>
              <a:latin typeface="Inter"/>
              <a:ea typeface="Inter"/>
              <a:cs typeface="Inter"/>
              <a:sym typeface="Inter"/>
            </a:endParaRPr>
          </a:p>
        </p:txBody>
      </p:sp>
      <p:cxnSp>
        <p:nvCxnSpPr>
          <p:cNvPr id="428" name="Google Shape;428;p61"/>
          <p:cNvCxnSpPr/>
          <p:nvPr/>
        </p:nvCxnSpPr>
        <p:spPr>
          <a:xfrm rot="10800000">
            <a:off x="-50" y="15520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61"/>
          <p:cNvCxnSpPr/>
          <p:nvPr/>
        </p:nvCxnSpPr>
        <p:spPr>
          <a:xfrm rot="10800000">
            <a:off x="-50" y="26362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61"/>
          <p:cNvCxnSpPr/>
          <p:nvPr/>
        </p:nvCxnSpPr>
        <p:spPr>
          <a:xfrm rot="10800000">
            <a:off x="-50" y="37169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61"/>
          <p:cNvCxnSpPr/>
          <p:nvPr/>
        </p:nvCxnSpPr>
        <p:spPr>
          <a:xfrm rot="10800000">
            <a:off x="-50" y="36065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61"/>
          <p:cNvCxnSpPr/>
          <p:nvPr/>
        </p:nvCxnSpPr>
        <p:spPr>
          <a:xfrm rot="10800000">
            <a:off x="-50" y="2525850"/>
            <a:ext cx="9144000" cy="0"/>
          </a:xfrm>
          <a:prstGeom prst="straightConnector1">
            <a:avLst/>
          </a:prstGeom>
          <a:noFill/>
          <a:ln cap="flat" cmpd="sng" w="9525">
            <a:solidFill>
              <a:schemeClr val="dk2"/>
            </a:solidFill>
            <a:prstDash val="solid"/>
            <a:round/>
            <a:headEnd len="med" w="med" type="none"/>
            <a:tailEnd len="med" w="med" type="none"/>
          </a:ln>
        </p:spPr>
      </p:cxnSp>
      <p:sp>
        <p:nvSpPr>
          <p:cNvPr id="433" name="Google Shape;433;p61"/>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61"/>
          <p:cNvSpPr txBox="1"/>
          <p:nvPr>
            <p:ph idx="3" type="subTitle"/>
          </p:nvPr>
        </p:nvSpPr>
        <p:spPr>
          <a:xfrm>
            <a:off x="288625" y="1555575"/>
            <a:ext cx="1005000" cy="9720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435" name="Google Shape;435;p61"/>
          <p:cNvSpPr txBox="1"/>
          <p:nvPr>
            <p:ph idx="5" type="body"/>
          </p:nvPr>
        </p:nvSpPr>
        <p:spPr>
          <a:xfrm>
            <a:off x="4629750" y="3706771"/>
            <a:ext cx="4227000" cy="97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Hypothetical solutions:</a:t>
            </a:r>
            <a:endParaRPr sz="1700"/>
          </a:p>
        </p:txBody>
      </p:sp>
      <p:sp>
        <p:nvSpPr>
          <p:cNvPr id="436" name="Google Shape;436;p61"/>
          <p:cNvSpPr txBox="1"/>
          <p:nvPr>
            <p:ph type="title"/>
          </p:nvPr>
        </p:nvSpPr>
        <p:spPr>
          <a:xfrm>
            <a:off x="283850" y="285900"/>
            <a:ext cx="8743800" cy="47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General prompts to consider</a:t>
            </a:r>
            <a:endParaRPr/>
          </a:p>
        </p:txBody>
      </p:sp>
      <p:sp>
        <p:nvSpPr>
          <p:cNvPr id="437" name="Google Shape;437;p61"/>
          <p:cNvSpPr txBox="1"/>
          <p:nvPr>
            <p:ph idx="6" type="body"/>
          </p:nvPr>
        </p:nvSpPr>
        <p:spPr>
          <a:xfrm>
            <a:off x="1736400" y="1553875"/>
            <a:ext cx="4227000" cy="97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What MTA bus routes most utilized by CUNY Hunter Students?</a:t>
            </a:r>
            <a:endParaRPr sz="1700"/>
          </a:p>
        </p:txBody>
      </p:sp>
      <p:sp>
        <p:nvSpPr>
          <p:cNvPr id="438" name="Google Shape;438;p61"/>
          <p:cNvSpPr txBox="1"/>
          <p:nvPr>
            <p:ph idx="2" type="subTitle"/>
          </p:nvPr>
        </p:nvSpPr>
        <p:spPr>
          <a:xfrm>
            <a:off x="1736388" y="2636275"/>
            <a:ext cx="1005000" cy="9720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t>02</a:t>
            </a:r>
            <a:endParaRPr/>
          </a:p>
        </p:txBody>
      </p:sp>
      <p:sp>
        <p:nvSpPr>
          <p:cNvPr id="439" name="Google Shape;439;p61"/>
          <p:cNvSpPr txBox="1"/>
          <p:nvPr>
            <p:ph idx="1" type="subTitle"/>
          </p:nvPr>
        </p:nvSpPr>
        <p:spPr>
          <a:xfrm>
            <a:off x="3185700" y="3716975"/>
            <a:ext cx="1005000" cy="9720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440" name="Google Shape;440;p61"/>
          <p:cNvSpPr txBox="1"/>
          <p:nvPr>
            <p:ph idx="4" type="body"/>
          </p:nvPr>
        </p:nvSpPr>
        <p:spPr>
          <a:xfrm>
            <a:off x="3187500" y="2635425"/>
            <a:ext cx="4227000" cy="97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ACE’s effect on bus speed(between 2023-2025)</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4" name="Shape 444"/>
        <p:cNvGrpSpPr/>
        <p:nvPr/>
      </p:nvGrpSpPr>
      <p:grpSpPr>
        <a:xfrm>
          <a:off x="0" y="0"/>
          <a:ext cx="0" cy="0"/>
          <a:chOff x="0" y="0"/>
          <a:chExt cx="0" cy="0"/>
        </a:xfrm>
      </p:grpSpPr>
      <p:sp>
        <p:nvSpPr>
          <p:cNvPr id="445" name="Google Shape;445;p62"/>
          <p:cNvSpPr txBox="1"/>
          <p:nvPr>
            <p:ph type="title"/>
          </p:nvPr>
        </p:nvSpPr>
        <p:spPr>
          <a:xfrm>
            <a:off x="5815821" y="379009"/>
            <a:ext cx="3239100" cy="18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600">
                <a:solidFill>
                  <a:schemeClr val="accent4"/>
                </a:solidFill>
              </a:rPr>
              <a:t>MTA bus routes most utilized by CUNY Hunter </a:t>
            </a:r>
            <a:r>
              <a:rPr lang="en" sz="2600">
                <a:solidFill>
                  <a:schemeClr val="accent4"/>
                </a:solidFill>
              </a:rPr>
              <a:t>Students</a:t>
            </a:r>
            <a:r>
              <a:rPr lang="en" sz="2600">
                <a:solidFill>
                  <a:schemeClr val="accent4"/>
                </a:solidFill>
              </a:rPr>
              <a:t>?</a:t>
            </a:r>
            <a:endParaRPr sz="2600">
              <a:solidFill>
                <a:schemeClr val="accent4"/>
              </a:solidFill>
            </a:endParaRPr>
          </a:p>
        </p:txBody>
      </p:sp>
      <p:sp>
        <p:nvSpPr>
          <p:cNvPr id="446" name="Google Shape;446;p62"/>
          <p:cNvSpPr txBox="1"/>
          <p:nvPr>
            <p:ph idx="1" type="body"/>
          </p:nvPr>
        </p:nvSpPr>
        <p:spPr>
          <a:xfrm>
            <a:off x="5783871" y="2049484"/>
            <a:ext cx="3303000" cy="946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solidFill>
                  <a:srgbClr val="FFFFFF"/>
                </a:solidFill>
              </a:rPr>
              <a:t>(And the change of bus speeds over time through regulation by ACE)</a:t>
            </a:r>
            <a:endParaRPr sz="1100">
              <a:solidFill>
                <a:srgbClr val="FFFFFF"/>
              </a:solidFill>
            </a:endParaRPr>
          </a:p>
        </p:txBody>
      </p:sp>
      <p:sp>
        <p:nvSpPr>
          <p:cNvPr id="447" name="Google Shape;447;p62"/>
          <p:cNvSpPr txBox="1"/>
          <p:nvPr>
            <p:ph idx="1" type="body"/>
          </p:nvPr>
        </p:nvSpPr>
        <p:spPr>
          <a:xfrm>
            <a:off x="5815825" y="2513559"/>
            <a:ext cx="3239100" cy="218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solidFill>
                  <a:srgbClr val="FFFFFF"/>
                </a:solidFill>
              </a:rPr>
              <a:t>We infer that the most utilized bus routes used by Hunter College Students would be the ones near the campus. </a:t>
            </a:r>
            <a:r>
              <a:rPr lang="en" sz="1400">
                <a:solidFill>
                  <a:srgbClr val="FFFFFF"/>
                </a:solidFill>
              </a:rPr>
              <a:t>Which</a:t>
            </a:r>
            <a:r>
              <a:rPr lang="en" sz="1400">
                <a:solidFill>
                  <a:srgbClr val="FFFFFF"/>
                </a:solidFill>
              </a:rPr>
              <a:t> would be the M101, M102, M103, M66, M98. Of these 5, only the M101 route has implemented the ACE program on 09/16/2024. </a:t>
            </a:r>
            <a:endParaRPr sz="1400">
              <a:solidFill>
                <a:srgbClr val="FFFFFF"/>
              </a:solidFill>
            </a:endParaRPr>
          </a:p>
        </p:txBody>
      </p:sp>
      <p:sp>
        <p:nvSpPr>
          <p:cNvPr id="448" name="Google Shape;448;p62"/>
          <p:cNvSpPr txBox="1"/>
          <p:nvPr/>
        </p:nvSpPr>
        <p:spPr>
          <a:xfrm>
            <a:off x="0" y="3849600"/>
            <a:ext cx="5867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A 0.42% increase compared to 1.79% increase.</a:t>
            </a:r>
            <a:endParaRPr sz="1800">
              <a:solidFill>
                <a:schemeClr val="lt1"/>
              </a:solidFill>
            </a:endParaRPr>
          </a:p>
        </p:txBody>
      </p:sp>
      <p:sp>
        <p:nvSpPr>
          <p:cNvPr id="449" name="Google Shape;449;p62"/>
          <p:cNvSpPr txBox="1"/>
          <p:nvPr/>
        </p:nvSpPr>
        <p:spPr>
          <a:xfrm>
            <a:off x="-18112" y="4599150"/>
            <a:ext cx="5867100" cy="3693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Clr>
                <a:schemeClr val="dk1"/>
              </a:buClr>
              <a:buSzPts val="1200"/>
              <a:buNone/>
            </a:pPr>
            <a:r>
              <a:rPr lang="en" sz="1200" u="sng">
                <a:solidFill>
                  <a:schemeClr val="hlink"/>
                </a:solidFill>
                <a:hlinkClick r:id="rId3"/>
              </a:rPr>
              <a:t>2025 Bus Speeds</a:t>
            </a:r>
            <a:r>
              <a:rPr lang="en" sz="1200" u="sng">
                <a:solidFill>
                  <a:schemeClr val="hlink"/>
                </a:solidFill>
              </a:rPr>
              <a:t>   </a:t>
            </a:r>
            <a:endParaRPr sz="1200" u="sng">
              <a:solidFill>
                <a:schemeClr val="hlink"/>
              </a:solidFill>
            </a:endParaRPr>
          </a:p>
        </p:txBody>
      </p:sp>
      <p:sp>
        <p:nvSpPr>
          <p:cNvPr id="450" name="Google Shape;450;p62"/>
          <p:cNvSpPr txBox="1"/>
          <p:nvPr/>
        </p:nvSpPr>
        <p:spPr>
          <a:xfrm>
            <a:off x="1861569" y="4599150"/>
            <a:ext cx="19341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4"/>
              </a:rPr>
              <a:t>2023-2024 Bus Speeds</a:t>
            </a:r>
            <a:endParaRPr sz="1800">
              <a:solidFill>
                <a:schemeClr val="dk2"/>
              </a:solidFill>
            </a:endParaRPr>
          </a:p>
        </p:txBody>
      </p:sp>
      <p:sp>
        <p:nvSpPr>
          <p:cNvPr id="451" name="Google Shape;451;p62"/>
          <p:cNvSpPr txBox="1"/>
          <p:nvPr/>
        </p:nvSpPr>
        <p:spPr>
          <a:xfrm>
            <a:off x="3795588" y="4588500"/>
            <a:ext cx="2375100" cy="3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u="sng">
                <a:solidFill>
                  <a:schemeClr val="hlink"/>
                </a:solidFill>
                <a:hlinkClick r:id="rId5"/>
              </a:rPr>
              <a:t>When ACE was enforced</a:t>
            </a:r>
            <a:endParaRPr sz="1200" u="sng">
              <a:solidFill>
                <a:schemeClr val="hlink"/>
              </a:solidFill>
            </a:endParaRPr>
          </a:p>
          <a:p>
            <a:pPr indent="0" lvl="0" marL="0" rtl="0" algn="l">
              <a:spcBef>
                <a:spcPts val="0"/>
              </a:spcBef>
              <a:spcAft>
                <a:spcPts val="0"/>
              </a:spcAft>
              <a:buNone/>
            </a:pPr>
            <a:r>
              <a:t/>
            </a:r>
            <a:endParaRPr sz="1800">
              <a:solidFill>
                <a:schemeClr val="dk2"/>
              </a:solidFill>
            </a:endParaRPr>
          </a:p>
        </p:txBody>
      </p:sp>
      <p:pic>
        <p:nvPicPr>
          <p:cNvPr id="452" name="Google Shape;452;p62" title="Points scored"/>
          <p:cNvPicPr preferRelativeResize="0"/>
          <p:nvPr/>
        </p:nvPicPr>
        <p:blipFill>
          <a:blip r:embed="rId6">
            <a:alphaModFix/>
          </a:blip>
          <a:stretch>
            <a:fillRect/>
          </a:stretch>
        </p:blipFill>
        <p:spPr>
          <a:xfrm>
            <a:off x="336750" y="0"/>
            <a:ext cx="5479071" cy="3387892"/>
          </a:xfrm>
          <a:prstGeom prst="rect">
            <a:avLst/>
          </a:prstGeom>
          <a:noFill/>
          <a:ln>
            <a:noFill/>
          </a:ln>
        </p:spPr>
      </p:pic>
      <p:sp>
        <p:nvSpPr>
          <p:cNvPr id="453" name="Google Shape;453;p62"/>
          <p:cNvSpPr txBox="1"/>
          <p:nvPr/>
        </p:nvSpPr>
        <p:spPr>
          <a:xfrm rot="-5400000">
            <a:off x="-1488000" y="1488000"/>
            <a:ext cx="34431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Approximate</a:t>
            </a:r>
            <a:r>
              <a:rPr lang="en" sz="1800">
                <a:solidFill>
                  <a:schemeClr val="lt1"/>
                </a:solidFill>
              </a:rPr>
              <a:t> Speed</a:t>
            </a:r>
            <a:endParaRPr sz="1800">
              <a:solidFill>
                <a:schemeClr val="lt1"/>
              </a:solidFill>
            </a:endParaRPr>
          </a:p>
        </p:txBody>
      </p:sp>
      <p:sp>
        <p:nvSpPr>
          <p:cNvPr id="454" name="Google Shape;454;p62"/>
          <p:cNvSpPr txBox="1"/>
          <p:nvPr/>
        </p:nvSpPr>
        <p:spPr>
          <a:xfrm>
            <a:off x="368000" y="3377250"/>
            <a:ext cx="5094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Years / Dates</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3"/>
          <p:cNvSpPr txBox="1"/>
          <p:nvPr/>
        </p:nvSpPr>
        <p:spPr>
          <a:xfrm>
            <a:off x="0" y="377025"/>
            <a:ext cx="4512000" cy="10635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None/>
            </a:pPr>
            <a:r>
              <a:rPr lang="en" sz="3600">
                <a:solidFill>
                  <a:schemeClr val="dk1"/>
                </a:solidFill>
                <a:latin typeface="Inter"/>
                <a:ea typeface="Inter"/>
                <a:cs typeface="Inter"/>
                <a:sym typeface="Inter"/>
              </a:rPr>
              <a:t>Comparing ACE’s speed improvement</a:t>
            </a:r>
            <a:endParaRPr sz="3600">
              <a:solidFill>
                <a:schemeClr val="accent1"/>
              </a:solidFill>
              <a:latin typeface="Inter"/>
              <a:ea typeface="Inter"/>
              <a:cs typeface="Inter"/>
              <a:sym typeface="Inter"/>
            </a:endParaRPr>
          </a:p>
        </p:txBody>
      </p:sp>
      <p:sp>
        <p:nvSpPr>
          <p:cNvPr id="460" name="Google Shape;460;p63"/>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63"/>
          <p:cNvSpPr txBox="1"/>
          <p:nvPr/>
        </p:nvSpPr>
        <p:spPr>
          <a:xfrm>
            <a:off x="237000" y="1440575"/>
            <a:ext cx="4227300" cy="3046500"/>
          </a:xfrm>
          <a:prstGeom prst="rect">
            <a:avLst/>
          </a:prstGeom>
          <a:noFill/>
          <a:ln>
            <a:noFill/>
          </a:ln>
        </p:spPr>
        <p:txBody>
          <a:bodyPr anchorCtr="0" anchor="t" bIns="0" lIns="0" spcFirstLastPara="1" rIns="182875" wrap="square" tIns="0">
            <a:noAutofit/>
          </a:bodyPr>
          <a:lstStyle/>
          <a:p>
            <a:pPr indent="0" lvl="0" marL="0" rtl="0" algn="ctr">
              <a:spcBef>
                <a:spcPts val="0"/>
              </a:spcBef>
              <a:spcAft>
                <a:spcPts val="0"/>
              </a:spcAft>
              <a:buNone/>
            </a:pPr>
            <a:r>
              <a:rPr lang="en" sz="1800">
                <a:solidFill>
                  <a:schemeClr val="dk1"/>
                </a:solidFill>
                <a:latin typeface="Inter"/>
                <a:ea typeface="Inter"/>
                <a:cs typeface="Inter"/>
                <a:sym typeface="Inter"/>
              </a:rPr>
              <a:t>When analyzing the average bus speed of the M101 per year, from 2023 to 2025, there has been an increased improvement in road speeds. The increase of bus speeds from 2023 to 2024 (before ACE implementation) was less than the increase from 2024 to 2025 (during and after ACE) </a:t>
            </a:r>
            <a:endParaRPr sz="1800">
              <a:solidFill>
                <a:schemeClr val="dk1"/>
              </a:solidFill>
              <a:latin typeface="Inter"/>
              <a:ea typeface="Inter"/>
              <a:cs typeface="Inter"/>
              <a:sym typeface="Inter"/>
            </a:endParaRPr>
          </a:p>
        </p:txBody>
      </p:sp>
      <p:pic>
        <p:nvPicPr>
          <p:cNvPr descr="A modern metro station. " id="462" name="Google Shape;462;p63"/>
          <p:cNvPicPr preferRelativeResize="0"/>
          <p:nvPr/>
        </p:nvPicPr>
        <p:blipFill rotWithShape="1">
          <a:blip r:embed="rId3">
            <a:alphaModFix/>
          </a:blip>
          <a:srcRect b="6269" l="0" r="6358" t="9915"/>
          <a:stretch/>
        </p:blipFill>
        <p:spPr>
          <a:xfrm>
            <a:off x="4629750" y="0"/>
            <a:ext cx="4227300" cy="4679224"/>
          </a:xfrm>
          <a:prstGeom prst="rect">
            <a:avLst/>
          </a:prstGeom>
          <a:noFill/>
          <a:ln>
            <a:noFill/>
          </a:ln>
        </p:spPr>
      </p:pic>
      <p:sp>
        <p:nvSpPr>
          <p:cNvPr id="463" name="Google Shape;463;p63"/>
          <p:cNvSpPr/>
          <p:nvPr/>
        </p:nvSpPr>
        <p:spPr>
          <a:xfrm>
            <a:off x="5055205" y="653667"/>
            <a:ext cx="3376391" cy="3376391"/>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Inter"/>
              <a:ea typeface="Inter"/>
              <a:cs typeface="Inter"/>
              <a:sym typeface="Inter"/>
            </a:endParaRPr>
          </a:p>
        </p:txBody>
      </p:sp>
      <p:cxnSp>
        <p:nvCxnSpPr>
          <p:cNvPr id="464" name="Google Shape;464;p63"/>
          <p:cNvCxnSpPr/>
          <p:nvPr/>
        </p:nvCxnSpPr>
        <p:spPr>
          <a:xfrm>
            <a:off x="283850" y="4683725"/>
            <a:ext cx="8573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4"/>
          <p:cNvPicPr preferRelativeResize="0"/>
          <p:nvPr/>
        </p:nvPicPr>
        <p:blipFill>
          <a:blip r:embed="rId3">
            <a:alphaModFix/>
          </a:blip>
          <a:stretch>
            <a:fillRect/>
          </a:stretch>
        </p:blipFill>
        <p:spPr>
          <a:xfrm>
            <a:off x="166050" y="103306"/>
            <a:ext cx="2855100" cy="4895069"/>
          </a:xfrm>
          <a:prstGeom prst="rect">
            <a:avLst/>
          </a:prstGeom>
          <a:noFill/>
          <a:ln>
            <a:noFill/>
          </a:ln>
        </p:spPr>
      </p:pic>
      <p:sp>
        <p:nvSpPr>
          <p:cNvPr id="470" name="Google Shape;470;p64"/>
          <p:cNvSpPr txBox="1"/>
          <p:nvPr>
            <p:ph type="title"/>
          </p:nvPr>
        </p:nvSpPr>
        <p:spPr>
          <a:xfrm>
            <a:off x="3021150" y="9"/>
            <a:ext cx="3101700" cy="451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Exempt vehicles along the M101 Route</a:t>
            </a:r>
            <a:endParaRPr/>
          </a:p>
          <a:p>
            <a:pPr indent="0" lvl="0" marL="0" rtl="0" algn="l">
              <a:spcBef>
                <a:spcPts val="0"/>
              </a:spcBef>
              <a:spcAft>
                <a:spcPts val="0"/>
              </a:spcAft>
              <a:buNone/>
            </a:pPr>
            <a:r>
              <a:t/>
            </a:r>
            <a:endParaRPr/>
          </a:p>
        </p:txBody>
      </p:sp>
      <p:sp>
        <p:nvSpPr>
          <p:cNvPr id="471" name="Google Shape;471;p64"/>
          <p:cNvSpPr txBox="1"/>
          <p:nvPr/>
        </p:nvSpPr>
        <p:spPr>
          <a:xfrm>
            <a:off x="0" y="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472" name="Google Shape;472;p64"/>
          <p:cNvPicPr preferRelativeResize="0"/>
          <p:nvPr/>
        </p:nvPicPr>
        <p:blipFill>
          <a:blip r:embed="rId4">
            <a:alphaModFix/>
          </a:blip>
          <a:stretch>
            <a:fillRect/>
          </a:stretch>
        </p:blipFill>
        <p:spPr>
          <a:xfrm>
            <a:off x="3525925" y="1557250"/>
            <a:ext cx="5003274" cy="3280250"/>
          </a:xfrm>
          <a:prstGeom prst="rect">
            <a:avLst/>
          </a:prstGeom>
          <a:noFill/>
          <a:ln>
            <a:noFill/>
          </a:ln>
        </p:spPr>
      </p:pic>
      <p:sp>
        <p:nvSpPr>
          <p:cNvPr id="473" name="Google Shape;473;p64"/>
          <p:cNvSpPr txBox="1"/>
          <p:nvPr>
            <p:ph idx="1" type="body"/>
          </p:nvPr>
        </p:nvSpPr>
        <p:spPr>
          <a:xfrm>
            <a:off x="6047125" y="0"/>
            <a:ext cx="2855100" cy="21237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Most of the violations are on along intersections and stops. The vehicles exempt do have repeat offenders. The most of which are Emergency Service Vehicles.</a:t>
            </a:r>
            <a:endParaRPr/>
          </a:p>
          <a:p>
            <a:pPr indent="0" lvl="0" marL="0" rtl="0" algn="l">
              <a:spcBef>
                <a:spcPts val="1200"/>
              </a:spcBef>
              <a:spcAft>
                <a:spcPts val="1200"/>
              </a:spcAft>
              <a:buNone/>
            </a:pPr>
            <a:r>
              <a:t/>
            </a:r>
            <a:endParaRPr/>
          </a:p>
        </p:txBody>
      </p:sp>
      <p:sp>
        <p:nvSpPr>
          <p:cNvPr id="474" name="Google Shape;474;p64"/>
          <p:cNvSpPr txBox="1"/>
          <p:nvPr/>
        </p:nvSpPr>
        <p:spPr>
          <a:xfrm>
            <a:off x="3525925" y="4757850"/>
            <a:ext cx="416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u="sng">
                <a:solidFill>
                  <a:schemeClr val="accent5"/>
                </a:solidFill>
                <a:hlinkClick r:id="rId5">
                  <a:extLst>
                    <a:ext uri="{A12FA001-AC4F-418D-AE19-62706E023703}">
                      <ahyp:hlinkClr val="tx"/>
                    </a:ext>
                  </a:extLst>
                </a:hlinkClick>
              </a:rPr>
              <a:t>ACE violations on M101</a:t>
            </a:r>
            <a:endParaRPr sz="15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A bright, modern metro train. " id="479" name="Google Shape;479;p65"/>
          <p:cNvPicPr preferRelativeResize="0"/>
          <p:nvPr/>
        </p:nvPicPr>
        <p:blipFill rotWithShape="1">
          <a:blip r:embed="rId3">
            <a:alphaModFix/>
          </a:blip>
          <a:srcRect b="0" l="39145" r="685" t="0"/>
          <a:stretch/>
        </p:blipFill>
        <p:spPr>
          <a:xfrm>
            <a:off x="283850" y="1050"/>
            <a:ext cx="4227302" cy="4682673"/>
          </a:xfrm>
          <a:prstGeom prst="rect">
            <a:avLst/>
          </a:prstGeom>
          <a:noFill/>
          <a:ln>
            <a:noFill/>
          </a:ln>
        </p:spPr>
      </p:pic>
      <p:sp>
        <p:nvSpPr>
          <p:cNvPr id="480" name="Google Shape;480;p65"/>
          <p:cNvSpPr/>
          <p:nvPr/>
        </p:nvSpPr>
        <p:spPr>
          <a:xfrm>
            <a:off x="709655" y="653667"/>
            <a:ext cx="3376391" cy="3376391"/>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Inter"/>
              <a:ea typeface="Inter"/>
              <a:cs typeface="Inter"/>
              <a:sym typeface="Inter"/>
            </a:endParaRPr>
          </a:p>
        </p:txBody>
      </p:sp>
      <p:sp>
        <p:nvSpPr>
          <p:cNvPr id="481" name="Google Shape;481;p65"/>
          <p:cNvSpPr txBox="1"/>
          <p:nvPr/>
        </p:nvSpPr>
        <p:spPr>
          <a:xfrm>
            <a:off x="4782150" y="286800"/>
            <a:ext cx="4074900" cy="115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sz="2800">
                <a:solidFill>
                  <a:schemeClr val="dk1"/>
                </a:solidFill>
              </a:rPr>
              <a:t>So w</a:t>
            </a:r>
            <a:r>
              <a:rPr lang="en" sz="2800">
                <a:solidFill>
                  <a:schemeClr val="dk1"/>
                </a:solidFill>
              </a:rPr>
              <a:t>hy does this matter?</a:t>
            </a:r>
            <a:r>
              <a:rPr lang="en" sz="2800">
                <a:solidFill>
                  <a:srgbClr val="EEFF41"/>
                </a:solidFill>
              </a:rPr>
              <a:t> What are some Hypothetical Solution.</a:t>
            </a:r>
            <a:endParaRPr sz="2800">
              <a:solidFill>
                <a:srgbClr val="EEFF41"/>
              </a:solidFill>
            </a:endParaRPr>
          </a:p>
          <a:p>
            <a:pPr indent="0" lvl="0" marL="0" rtl="0" algn="l">
              <a:lnSpc>
                <a:spcPct val="85000"/>
              </a:lnSpc>
              <a:spcBef>
                <a:spcPts val="0"/>
              </a:spcBef>
              <a:spcAft>
                <a:spcPts val="0"/>
              </a:spcAft>
              <a:buNone/>
            </a:pPr>
            <a:r>
              <a:t/>
            </a:r>
            <a:endParaRPr sz="3600">
              <a:solidFill>
                <a:schemeClr val="dk1"/>
              </a:solidFill>
              <a:latin typeface="Inter"/>
              <a:ea typeface="Inter"/>
              <a:cs typeface="Inter"/>
              <a:sym typeface="Inter"/>
            </a:endParaRPr>
          </a:p>
        </p:txBody>
      </p:sp>
      <p:sp>
        <p:nvSpPr>
          <p:cNvPr id="482" name="Google Shape;482;p65"/>
          <p:cNvSpPr txBox="1"/>
          <p:nvPr/>
        </p:nvSpPr>
        <p:spPr>
          <a:xfrm>
            <a:off x="4782150" y="1745775"/>
            <a:ext cx="4074900" cy="2574900"/>
          </a:xfrm>
          <a:prstGeom prst="rect">
            <a:avLst/>
          </a:prstGeom>
          <a:noFill/>
          <a:ln>
            <a:noFill/>
          </a:ln>
        </p:spPr>
        <p:txBody>
          <a:bodyPr anchorCtr="0" anchor="t" bIns="0" lIns="0" spcFirstLastPara="1" rIns="182875" wrap="square" tIns="0">
            <a:noAutofit/>
          </a:bodyPr>
          <a:lstStyle/>
          <a:p>
            <a:pPr indent="0" lvl="0" marL="0" rtl="0" algn="l">
              <a:lnSpc>
                <a:spcPct val="115000"/>
              </a:lnSpc>
              <a:spcBef>
                <a:spcPts val="0"/>
              </a:spcBef>
              <a:spcAft>
                <a:spcPts val="0"/>
              </a:spcAft>
              <a:buClr>
                <a:schemeClr val="lt1"/>
              </a:buClr>
              <a:buSzPts val="1100"/>
              <a:buFont typeface="Arial"/>
              <a:buNone/>
            </a:pPr>
            <a:r>
              <a:rPr lang="en" sz="1800">
                <a:solidFill>
                  <a:srgbClr val="FFFFFF"/>
                </a:solidFill>
              </a:rPr>
              <a:t>The top 5 vehicles with repeated violations were all Emergency Vehicles, mostly located in busy intersections. Maybe we can add a lane reserved for emergency vehicles.</a:t>
            </a:r>
            <a:endParaRPr sz="1800">
              <a:solidFill>
                <a:srgbClr val="FFFFFF"/>
              </a:solidFill>
            </a:endParaRPr>
          </a:p>
          <a:p>
            <a:pPr indent="0" lvl="0" marL="0" rtl="0" algn="l">
              <a:lnSpc>
                <a:spcPct val="115000"/>
              </a:lnSpc>
              <a:spcBef>
                <a:spcPts val="1200"/>
              </a:spcBef>
              <a:spcAft>
                <a:spcPts val="0"/>
              </a:spcAft>
              <a:buClr>
                <a:schemeClr val="lt1"/>
              </a:buClr>
              <a:buSzPts val="1100"/>
              <a:buFont typeface="Arial"/>
              <a:buNone/>
            </a:pPr>
            <a:r>
              <a:rPr lang="en" sz="1800">
                <a:solidFill>
                  <a:srgbClr val="FFFFFF"/>
                </a:solidFill>
              </a:rPr>
              <a:t>ACE’s has increased the average bus speeds to 7.5 from 7.25 which adds up to 6.533%.</a:t>
            </a:r>
            <a:endParaRPr sz="1800">
              <a:solidFill>
                <a:srgbClr val="FFFFFF"/>
              </a:solidFill>
            </a:endParaRPr>
          </a:p>
          <a:p>
            <a:pPr indent="0" lvl="0" marL="0" rtl="0" algn="l">
              <a:spcBef>
                <a:spcPts val="1200"/>
              </a:spcBef>
              <a:spcAft>
                <a:spcPts val="0"/>
              </a:spcAft>
              <a:buNone/>
            </a:pPr>
            <a:r>
              <a:t/>
            </a:r>
            <a:endParaRPr sz="1000">
              <a:solidFill>
                <a:schemeClr val="dk1"/>
              </a:solidFill>
              <a:latin typeface="Inter"/>
              <a:ea typeface="Inter"/>
              <a:cs typeface="Inter"/>
              <a:sym typeface="Inter"/>
            </a:endParaRPr>
          </a:p>
        </p:txBody>
      </p:sp>
      <p:pic>
        <p:nvPicPr>
          <p:cNvPr descr="Businessman with smartphone in a metro train. " id="483" name="Google Shape;483;p65"/>
          <p:cNvPicPr preferRelativeResize="0"/>
          <p:nvPr/>
        </p:nvPicPr>
        <p:blipFill rotWithShape="1">
          <a:blip r:embed="rId4">
            <a:alphaModFix/>
          </a:blip>
          <a:srcRect b="0" l="39145" r="19408" t="10120"/>
          <a:stretch/>
        </p:blipFill>
        <p:spPr>
          <a:xfrm>
            <a:off x="283850" y="474875"/>
            <a:ext cx="2911898" cy="4208851"/>
          </a:xfrm>
          <a:prstGeom prst="rect">
            <a:avLst/>
          </a:prstGeom>
          <a:noFill/>
          <a:ln>
            <a:noFill/>
          </a:ln>
        </p:spPr>
      </p:pic>
      <p:cxnSp>
        <p:nvCxnSpPr>
          <p:cNvPr id="484" name="Google Shape;484;p65"/>
          <p:cNvCxnSpPr/>
          <p:nvPr/>
        </p:nvCxnSpPr>
        <p:spPr>
          <a:xfrm>
            <a:off x="283850" y="4682671"/>
            <a:ext cx="8573100" cy="0"/>
          </a:xfrm>
          <a:prstGeom prst="straightConnector1">
            <a:avLst/>
          </a:prstGeom>
          <a:noFill/>
          <a:ln cap="flat" cmpd="sng" w="9525">
            <a:solidFill>
              <a:schemeClr val="dk1"/>
            </a:solidFill>
            <a:prstDash val="solid"/>
            <a:round/>
            <a:headEnd len="med" w="med" type="none"/>
            <a:tailEnd len="med" w="med" type="none"/>
          </a:ln>
        </p:spPr>
      </p:cxnSp>
      <p:sp>
        <p:nvSpPr>
          <p:cNvPr id="485" name="Google Shape;485;p65"/>
          <p:cNvSpPr txBox="1"/>
          <p:nvPr>
            <p:ph idx="12" type="sldNum"/>
          </p:nvPr>
        </p:nvSpPr>
        <p:spPr>
          <a:xfrm>
            <a:off x="8308150" y="4782125"/>
            <a:ext cx="548700" cy="762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6"/>
          <p:cNvSpPr txBox="1"/>
          <p:nvPr/>
        </p:nvSpPr>
        <p:spPr>
          <a:xfrm>
            <a:off x="238050" y="829625"/>
            <a:ext cx="8958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nter"/>
                <a:ea typeface="Inter"/>
                <a:cs typeface="Inter"/>
                <a:sym typeface="Inter"/>
              </a:rPr>
              <a:t>Most students would enter college through 5 bus routes:  M101, M102, M103, M66, M98</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Out of those buses the M101 was ACE enforced.</a:t>
            </a:r>
            <a:endParaRPr>
              <a:solidFill>
                <a:schemeClr val="dk1"/>
              </a:solidFill>
              <a:latin typeface="Inter"/>
              <a:ea typeface="Inter"/>
              <a:cs typeface="Inter"/>
              <a:sym typeface="Inter"/>
            </a:endParaRPr>
          </a:p>
          <a:p>
            <a:pPr indent="-317500" lvl="0" marL="457200" rtl="0" algn="l">
              <a:lnSpc>
                <a:spcPct val="100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Generally speaking Ace buses have an increased speed of 7.25 to 7.5.</a:t>
            </a:r>
            <a:endParaRPr>
              <a:solidFill>
                <a:schemeClr val="dk1"/>
              </a:solidFill>
              <a:latin typeface="Inter"/>
              <a:ea typeface="Inter"/>
              <a:cs typeface="Inter"/>
              <a:sym typeface="Inter"/>
            </a:endParaRPr>
          </a:p>
          <a:p>
            <a:pPr indent="0" lvl="0" marL="0" rtl="0" algn="l">
              <a:lnSpc>
                <a:spcPct val="150000"/>
              </a:lnSpc>
              <a:spcBef>
                <a:spcPts val="0"/>
              </a:spcBef>
              <a:spcAft>
                <a:spcPts val="0"/>
              </a:spcAft>
              <a:buNone/>
            </a:pPr>
            <a:r>
              <a:t/>
            </a:r>
            <a:endParaRPr>
              <a:solidFill>
                <a:schemeClr val="dk1"/>
              </a:solidFill>
              <a:latin typeface="Inter"/>
              <a:ea typeface="Inter"/>
              <a:cs typeface="Inter"/>
              <a:sym typeface="Inter"/>
            </a:endParaRPr>
          </a:p>
          <a:p>
            <a:pPr indent="0" lvl="0" marL="0" rtl="0" algn="l">
              <a:lnSpc>
                <a:spcPct val="150000"/>
              </a:lnSpc>
              <a:spcBef>
                <a:spcPts val="0"/>
              </a:spcBef>
              <a:spcAft>
                <a:spcPts val="0"/>
              </a:spcAft>
              <a:buNone/>
            </a:pPr>
            <a:r>
              <a:t/>
            </a:r>
            <a:endParaRPr>
              <a:solidFill>
                <a:schemeClr val="dk1"/>
              </a:solidFill>
              <a:latin typeface="Inter"/>
              <a:ea typeface="Inter"/>
              <a:cs typeface="Inter"/>
              <a:sym typeface="Inter"/>
            </a:endParaRPr>
          </a:p>
          <a:p>
            <a:pPr indent="0" lvl="0" marL="0" rtl="0" algn="l">
              <a:spcBef>
                <a:spcPts val="0"/>
              </a:spcBef>
              <a:spcAft>
                <a:spcPts val="0"/>
              </a:spcAft>
              <a:buNone/>
            </a:pPr>
            <a:r>
              <a:rPr lang="en">
                <a:solidFill>
                  <a:schemeClr val="dk1"/>
                </a:solidFill>
                <a:latin typeface="Inter"/>
                <a:ea typeface="Inter"/>
                <a:cs typeface="Inter"/>
                <a:sym typeface="Inter"/>
              </a:rPr>
              <a:t>Exceptions:</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The majority of delays in these buses are due to </a:t>
            </a:r>
            <a:r>
              <a:rPr lang="en">
                <a:solidFill>
                  <a:schemeClr val="dk1"/>
                </a:solidFill>
                <a:latin typeface="Inter"/>
                <a:ea typeface="Inter"/>
                <a:cs typeface="Inter"/>
                <a:sym typeface="Inter"/>
              </a:rPr>
              <a:t>emergency</a:t>
            </a:r>
            <a:r>
              <a:rPr lang="en">
                <a:solidFill>
                  <a:schemeClr val="dk1"/>
                </a:solidFill>
                <a:latin typeface="Inter"/>
                <a:ea typeface="Inter"/>
                <a:cs typeface="Inter"/>
                <a:sym typeface="Inter"/>
              </a:rPr>
              <a:t> </a:t>
            </a:r>
            <a:r>
              <a:rPr lang="en">
                <a:solidFill>
                  <a:schemeClr val="dk1"/>
                </a:solidFill>
                <a:latin typeface="Inter"/>
                <a:ea typeface="Inter"/>
                <a:cs typeface="Inter"/>
                <a:sym typeface="Inter"/>
              </a:rPr>
              <a:t>vehicles, paratransit, Drivers, Commercial vehicles.</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The majority of these violations are due to emergency vehicles.</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a:p>
            <a:pPr indent="0" lvl="0" marL="0" rtl="0" algn="l">
              <a:spcBef>
                <a:spcPts val="0"/>
              </a:spcBef>
              <a:spcAft>
                <a:spcPts val="0"/>
              </a:spcAft>
              <a:buNone/>
            </a:pPr>
            <a:r>
              <a:rPr lang="en">
                <a:solidFill>
                  <a:schemeClr val="dk1"/>
                </a:solidFill>
                <a:latin typeface="Inter"/>
                <a:ea typeface="Inter"/>
                <a:cs typeface="Inter"/>
                <a:sym typeface="Inter"/>
              </a:rPr>
              <a:t>Solutions:</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To fix the excess of violation caused by emergency vehicles, we can offer emergency vehicles routes.</a:t>
            </a:r>
            <a:endParaRPr sz="900"/>
          </a:p>
        </p:txBody>
      </p:sp>
      <p:cxnSp>
        <p:nvCxnSpPr>
          <p:cNvPr id="491" name="Google Shape;491;p66"/>
          <p:cNvCxnSpPr/>
          <p:nvPr/>
        </p:nvCxnSpPr>
        <p:spPr>
          <a:xfrm>
            <a:off x="283850" y="2188483"/>
            <a:ext cx="8573100" cy="0"/>
          </a:xfrm>
          <a:prstGeom prst="straightConnector1">
            <a:avLst/>
          </a:prstGeom>
          <a:noFill/>
          <a:ln cap="flat" cmpd="sng" w="9525">
            <a:solidFill>
              <a:schemeClr val="dk1"/>
            </a:solidFill>
            <a:prstDash val="solid"/>
            <a:round/>
            <a:headEnd len="med" w="med" type="none"/>
            <a:tailEnd len="med" w="med" type="none"/>
          </a:ln>
        </p:spPr>
      </p:cxnSp>
      <p:cxnSp>
        <p:nvCxnSpPr>
          <p:cNvPr id="492" name="Google Shape;492;p66"/>
          <p:cNvCxnSpPr/>
          <p:nvPr/>
        </p:nvCxnSpPr>
        <p:spPr>
          <a:xfrm>
            <a:off x="283850" y="829634"/>
            <a:ext cx="8573100" cy="0"/>
          </a:xfrm>
          <a:prstGeom prst="straightConnector1">
            <a:avLst/>
          </a:prstGeom>
          <a:noFill/>
          <a:ln cap="flat" cmpd="sng" w="9525">
            <a:solidFill>
              <a:schemeClr val="dk1"/>
            </a:solidFill>
            <a:prstDash val="solid"/>
            <a:round/>
            <a:headEnd len="med" w="med" type="none"/>
            <a:tailEnd len="med" w="med" type="none"/>
          </a:ln>
        </p:spPr>
      </p:cxnSp>
      <p:sp>
        <p:nvSpPr>
          <p:cNvPr id="493" name="Google Shape;493;p66"/>
          <p:cNvSpPr txBox="1"/>
          <p:nvPr>
            <p:ph type="title"/>
          </p:nvPr>
        </p:nvSpPr>
        <p:spPr>
          <a:xfrm>
            <a:off x="283850" y="200525"/>
            <a:ext cx="6683700" cy="723600"/>
          </a:xfrm>
          <a:prstGeom prst="rect">
            <a:avLst/>
          </a:prstGeom>
          <a:ln>
            <a:noFill/>
          </a:ln>
        </p:spPr>
        <p:txBody>
          <a:bodyPr anchorCtr="0" anchor="t" bIns="91425" lIns="0" spcFirstLastPara="1" rIns="91425" wrap="square" tIns="91425">
            <a:noAutofit/>
          </a:bodyPr>
          <a:lstStyle/>
          <a:p>
            <a:pPr indent="0" lvl="0" marL="0" rtl="0" algn="l">
              <a:spcBef>
                <a:spcPts val="0"/>
              </a:spcBef>
              <a:spcAft>
                <a:spcPts val="0"/>
              </a:spcAft>
              <a:buNone/>
            </a:pPr>
            <a:r>
              <a:rPr lang="en" sz="3500">
                <a:solidFill>
                  <a:schemeClr val="accent1"/>
                </a:solidFill>
              </a:rPr>
              <a:t>Summary/Closing thoughts</a:t>
            </a:r>
            <a:endParaRPr sz="3500">
              <a:solidFill>
                <a:schemeClr val="accent1"/>
              </a:solidFill>
            </a:endParaRPr>
          </a:p>
        </p:txBody>
      </p:sp>
      <p:sp>
        <p:nvSpPr>
          <p:cNvPr id="494" name="Google Shape;494;p66"/>
          <p:cNvSpPr txBox="1"/>
          <p:nvPr>
            <p:ph idx="12" type="sldNum"/>
          </p:nvPr>
        </p:nvSpPr>
        <p:spPr>
          <a:xfrm>
            <a:off x="8308150" y="4782125"/>
            <a:ext cx="548700" cy="76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495" name="Google Shape;495;p66"/>
          <p:cNvCxnSpPr/>
          <p:nvPr/>
        </p:nvCxnSpPr>
        <p:spPr>
          <a:xfrm flipH="1" rot="10800000">
            <a:off x="348100" y="3553675"/>
            <a:ext cx="8343000" cy="48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ject timeline/workflow presentation | Style 2 | Subway">
  <a:themeElements>
    <a:clrScheme name="Simple Light">
      <a:dk1>
        <a:srgbClr val="FAFAFA"/>
      </a:dk1>
      <a:lt1>
        <a:srgbClr val="000000"/>
      </a:lt1>
      <a:dk2>
        <a:srgbClr val="F0EEE2"/>
      </a:dk2>
      <a:lt2>
        <a:srgbClr val="B7B7B7"/>
      </a:lt2>
      <a:accent1>
        <a:srgbClr val="FFDD04"/>
      </a:accent1>
      <a:accent2>
        <a:srgbClr val="FFEE9B"/>
      </a:accent2>
      <a:accent3>
        <a:srgbClr val="2443FF"/>
      </a:accent3>
      <a:accent4>
        <a:srgbClr val="92A1FF"/>
      </a:accent4>
      <a:accent5>
        <a:srgbClr val="F8992B"/>
      </a:accent5>
      <a:accent6>
        <a:srgbClr val="FDCC9C"/>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